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82" r:id="rId6"/>
    <p:sldId id="281" r:id="rId7"/>
    <p:sldId id="272" r:id="rId8"/>
    <p:sldId id="283" r:id="rId9"/>
    <p:sldId id="273" r:id="rId10"/>
    <p:sldId id="274" r:id="rId11"/>
    <p:sldId id="289" r:id="rId12"/>
    <p:sldId id="275" r:id="rId13"/>
    <p:sldId id="276" r:id="rId14"/>
    <p:sldId id="284" r:id="rId15"/>
    <p:sldId id="277" r:id="rId16"/>
    <p:sldId id="278" r:id="rId17"/>
    <p:sldId id="286" r:id="rId18"/>
    <p:sldId id="285" r:id="rId19"/>
    <p:sldId id="279" r:id="rId20"/>
    <p:sldId id="290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8027D-B177-453E-BECF-88BFFED3301C}" v="525" dt="2024-11-14T16:20:52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720" y="2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White 2" userId="a4089632-1502-469c-9663-93a87abbd1c6" providerId="ADAL" clId="{F1F8027D-B177-453E-BECF-88BFFED3301C}"/>
    <pc:docChg chg="undo redo custSel addSld delSld modSld sldOrd">
      <pc:chgData name="Joseph White 2" userId="a4089632-1502-469c-9663-93a87abbd1c6" providerId="ADAL" clId="{F1F8027D-B177-453E-BECF-88BFFED3301C}" dt="2024-11-14T16:21:32.100" v="5937" actId="14100"/>
      <pc:docMkLst>
        <pc:docMk/>
      </pc:docMkLst>
      <pc:sldChg chg="modSp mod">
        <pc:chgData name="Joseph White 2" userId="a4089632-1502-469c-9663-93a87abbd1c6" providerId="ADAL" clId="{F1F8027D-B177-453E-BECF-88BFFED3301C}" dt="2024-11-07T15:31:40.969" v="165" actId="20577"/>
        <pc:sldMkLst>
          <pc:docMk/>
          <pc:sldMk cId="2099255101" sldId="256"/>
        </pc:sldMkLst>
        <pc:spChg chg="mod">
          <ac:chgData name="Joseph White 2" userId="a4089632-1502-469c-9663-93a87abbd1c6" providerId="ADAL" clId="{F1F8027D-B177-453E-BECF-88BFFED3301C}" dt="2024-11-07T15:31:09.331" v="56" actId="20577"/>
          <ac:spMkLst>
            <pc:docMk/>
            <pc:sldMk cId="2099255101" sldId="256"/>
            <ac:spMk id="2" creationId="{BD003BB2-CAAB-00E6-0383-B8463BE1E5F9}"/>
          </ac:spMkLst>
        </pc:spChg>
        <pc:spChg chg="mod">
          <ac:chgData name="Joseph White 2" userId="a4089632-1502-469c-9663-93a87abbd1c6" providerId="ADAL" clId="{F1F8027D-B177-453E-BECF-88BFFED3301C}" dt="2024-11-07T15:31:40.969" v="165" actId="20577"/>
          <ac:spMkLst>
            <pc:docMk/>
            <pc:sldMk cId="2099255101" sldId="256"/>
            <ac:spMk id="3" creationId="{EAF8E1C8-7251-472B-1BCE-1F747164F443}"/>
          </ac:spMkLst>
        </pc:spChg>
      </pc:sldChg>
      <pc:sldChg chg="addSp delSp modSp mod">
        <pc:chgData name="Joseph White 2" userId="a4089632-1502-469c-9663-93a87abbd1c6" providerId="ADAL" clId="{F1F8027D-B177-453E-BECF-88BFFED3301C}" dt="2024-11-07T16:01:07.823" v="826"/>
        <pc:sldMkLst>
          <pc:docMk/>
          <pc:sldMk cId="2229392336" sldId="257"/>
        </pc:sldMkLst>
        <pc:spChg chg="add del mod">
          <ac:chgData name="Joseph White 2" userId="a4089632-1502-469c-9663-93a87abbd1c6" providerId="ADAL" clId="{F1F8027D-B177-453E-BECF-88BFFED3301C}" dt="2024-11-07T15:37:52.612" v="206" actId="478"/>
          <ac:spMkLst>
            <pc:docMk/>
            <pc:sldMk cId="2229392336" sldId="257"/>
            <ac:spMk id="3" creationId="{668C8512-5767-72B7-7003-ED8F3658A440}"/>
          </ac:spMkLst>
        </pc:spChg>
        <pc:spChg chg="add del mod">
          <ac:chgData name="Joseph White 2" userId="a4089632-1502-469c-9663-93a87abbd1c6" providerId="ADAL" clId="{F1F8027D-B177-453E-BECF-88BFFED3301C}" dt="2024-11-07T15:59:26.919" v="810" actId="478"/>
          <ac:spMkLst>
            <pc:docMk/>
            <pc:sldMk cId="2229392336" sldId="257"/>
            <ac:spMk id="5" creationId="{93B1DF9C-A138-F625-1E84-648712093327}"/>
          </ac:spMkLst>
        </pc:spChg>
        <pc:spChg chg="add del mod">
          <ac:chgData name="Joseph White 2" userId="a4089632-1502-469c-9663-93a87abbd1c6" providerId="ADAL" clId="{F1F8027D-B177-453E-BECF-88BFFED3301C}" dt="2024-11-07T16:01:00.376" v="822" actId="21"/>
          <ac:spMkLst>
            <pc:docMk/>
            <pc:sldMk cId="2229392336" sldId="257"/>
            <ac:spMk id="7" creationId="{4784FEDE-5875-AE8F-0EBB-9F48A1EDEFEE}"/>
          </ac:spMkLst>
        </pc:spChg>
        <pc:spChg chg="add mod">
          <ac:chgData name="Joseph White 2" userId="a4089632-1502-469c-9663-93a87abbd1c6" providerId="ADAL" clId="{F1F8027D-B177-453E-BECF-88BFFED3301C}" dt="2024-11-07T16:00:12.009" v="813" actId="114"/>
          <ac:spMkLst>
            <pc:docMk/>
            <pc:sldMk cId="2229392336" sldId="257"/>
            <ac:spMk id="10" creationId="{ACD5703B-A5B5-ADB2-6E71-4273CE8CDECC}"/>
          </ac:spMkLst>
        </pc:spChg>
        <pc:spChg chg="add mod">
          <ac:chgData name="Joseph White 2" userId="a4089632-1502-469c-9663-93a87abbd1c6" providerId="ADAL" clId="{F1F8027D-B177-453E-BECF-88BFFED3301C}" dt="2024-11-07T16:01:07.823" v="826"/>
          <ac:spMkLst>
            <pc:docMk/>
            <pc:sldMk cId="2229392336" sldId="257"/>
            <ac:spMk id="11" creationId="{4784FEDE-5875-AE8F-0EBB-9F48A1EDEFEE}"/>
          </ac:spMkLst>
        </pc:spChg>
        <pc:picChg chg="add del mod">
          <ac:chgData name="Joseph White 2" userId="a4089632-1502-469c-9663-93a87abbd1c6" providerId="ADAL" clId="{F1F8027D-B177-453E-BECF-88BFFED3301C}" dt="2024-11-07T15:37:51.176" v="205" actId="478"/>
          <ac:picMkLst>
            <pc:docMk/>
            <pc:sldMk cId="2229392336" sldId="257"/>
            <ac:picMk id="2" creationId="{2B901A61-DB37-A7FF-C84D-F7F6251BE1DF}"/>
          </ac:picMkLst>
        </pc:picChg>
        <pc:picChg chg="add mod">
          <ac:chgData name="Joseph White 2" userId="a4089632-1502-469c-9663-93a87abbd1c6" providerId="ADAL" clId="{F1F8027D-B177-453E-BECF-88BFFED3301C}" dt="2024-11-07T15:43:15.022" v="345" actId="1076"/>
          <ac:picMkLst>
            <pc:docMk/>
            <pc:sldMk cId="2229392336" sldId="257"/>
            <ac:picMk id="9" creationId="{3C23E976-7D2C-256B-653E-B57610E68389}"/>
          </ac:picMkLst>
        </pc:picChg>
        <pc:picChg chg="del">
          <ac:chgData name="Joseph White 2" userId="a4089632-1502-469c-9663-93a87abbd1c6" providerId="ADAL" clId="{F1F8027D-B177-453E-BECF-88BFFED3301C}" dt="2024-11-07T15:31:59.496" v="167" actId="478"/>
          <ac:picMkLst>
            <pc:docMk/>
            <pc:sldMk cId="2229392336" sldId="257"/>
            <ac:picMk id="1026" creationId="{9D416C5A-9406-FDC7-1709-DBA58DE57CF2}"/>
          </ac:picMkLst>
        </pc:picChg>
      </pc:sldChg>
      <pc:sldChg chg="addSp delSp modSp mod">
        <pc:chgData name="Joseph White 2" userId="a4089632-1502-469c-9663-93a87abbd1c6" providerId="ADAL" clId="{F1F8027D-B177-453E-BECF-88BFFED3301C}" dt="2024-11-14T14:24:07.890" v="4147" actId="207"/>
        <pc:sldMkLst>
          <pc:docMk/>
          <pc:sldMk cId="178251632" sldId="258"/>
        </pc:sldMkLst>
        <pc:spChg chg="add del mod">
          <ac:chgData name="Joseph White 2" userId="a4089632-1502-469c-9663-93a87abbd1c6" providerId="ADAL" clId="{F1F8027D-B177-453E-BECF-88BFFED3301C}" dt="2024-11-07T15:58:43.345" v="780" actId="21"/>
          <ac:spMkLst>
            <pc:docMk/>
            <pc:sldMk cId="178251632" sldId="258"/>
            <ac:spMk id="2" creationId="{E12A77DE-CCE2-6AAF-332B-268B7D1B6531}"/>
          </ac:spMkLst>
        </pc:spChg>
        <pc:spChg chg="add mod">
          <ac:chgData name="Joseph White 2" userId="a4089632-1502-469c-9663-93a87abbd1c6" providerId="ADAL" clId="{F1F8027D-B177-453E-BECF-88BFFED3301C}" dt="2024-11-14T14:24:07.890" v="4147" actId="207"/>
          <ac:spMkLst>
            <pc:docMk/>
            <pc:sldMk cId="178251632" sldId="258"/>
            <ac:spMk id="3" creationId="{EAB16AD4-E8F2-D843-A48E-095BBBC03838}"/>
          </ac:spMkLst>
        </pc:spChg>
        <pc:spChg chg="add mod">
          <ac:chgData name="Joseph White 2" userId="a4089632-1502-469c-9663-93a87abbd1c6" providerId="ADAL" clId="{F1F8027D-B177-453E-BECF-88BFFED3301C}" dt="2024-11-07T16:00:54.263" v="819" actId="1076"/>
          <ac:spMkLst>
            <pc:docMk/>
            <pc:sldMk cId="178251632" sldId="258"/>
            <ac:spMk id="5" creationId="{8CC34872-4C2F-1BA2-5D7C-82B3B4111D17}"/>
          </ac:spMkLst>
        </pc:spChg>
        <pc:spChg chg="add del mod">
          <ac:chgData name="Joseph White 2" userId="a4089632-1502-469c-9663-93a87abbd1c6" providerId="ADAL" clId="{F1F8027D-B177-453E-BECF-88BFFED3301C}" dt="2024-11-07T16:01:06.045" v="825" actId="21"/>
          <ac:spMkLst>
            <pc:docMk/>
            <pc:sldMk cId="178251632" sldId="258"/>
            <ac:spMk id="7" creationId="{4784FEDE-5875-AE8F-0EBB-9F48A1EDEFEE}"/>
          </ac:spMkLst>
        </pc:spChg>
        <pc:picChg chg="mod">
          <ac:chgData name="Joseph White 2" userId="a4089632-1502-469c-9663-93a87abbd1c6" providerId="ADAL" clId="{F1F8027D-B177-453E-BECF-88BFFED3301C}" dt="2024-11-07T15:57:30.662" v="757" actId="1076"/>
          <ac:picMkLst>
            <pc:docMk/>
            <pc:sldMk cId="178251632" sldId="258"/>
            <ac:picMk id="2050" creationId="{C2912FFA-CD2F-D545-A509-104F3DDA0E5B}"/>
          </ac:picMkLst>
        </pc:picChg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4219594506" sldId="259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2479981542" sldId="260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1785412759" sldId="261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3441828260" sldId="262"/>
        </pc:sldMkLst>
      </pc:sldChg>
      <pc:sldChg chg="delSp add del">
        <pc:chgData name="Joseph White 2" userId="a4089632-1502-469c-9663-93a87abbd1c6" providerId="ADAL" clId="{F1F8027D-B177-453E-BECF-88BFFED3301C}" dt="2024-11-07T16:02:44.373" v="848" actId="47"/>
        <pc:sldMkLst>
          <pc:docMk/>
          <pc:sldMk cId="867004805" sldId="263"/>
        </pc:sldMkLst>
        <pc:picChg chg="del">
          <ac:chgData name="Joseph White 2" userId="a4089632-1502-469c-9663-93a87abbd1c6" providerId="ADAL" clId="{F1F8027D-B177-453E-BECF-88BFFED3301C}" dt="2024-11-07T15:54:56.580" v="684" actId="21"/>
          <ac:picMkLst>
            <pc:docMk/>
            <pc:sldMk cId="867004805" sldId="263"/>
            <ac:picMk id="1026" creationId="{257C095B-4A80-162F-FAA4-8710BA2A86B7}"/>
          </ac:picMkLst>
        </pc:picChg>
      </pc:sldChg>
      <pc:sldChg chg="add del ord">
        <pc:chgData name="Joseph White 2" userId="a4089632-1502-469c-9663-93a87abbd1c6" providerId="ADAL" clId="{F1F8027D-B177-453E-BECF-88BFFED3301C}" dt="2024-11-07T15:54:25.307" v="681" actId="47"/>
        <pc:sldMkLst>
          <pc:docMk/>
          <pc:sldMk cId="2200394431" sldId="264"/>
        </pc:sldMkLst>
      </pc:sldChg>
      <pc:sldChg chg="addSp delSp modSp add del mod">
        <pc:chgData name="Joseph White 2" userId="a4089632-1502-469c-9663-93a87abbd1c6" providerId="ADAL" clId="{F1F8027D-B177-453E-BECF-88BFFED3301C}" dt="2024-11-14T12:31:36.286" v="2767" actId="47"/>
        <pc:sldMkLst>
          <pc:docMk/>
          <pc:sldMk cId="869705980" sldId="265"/>
        </pc:sldMkLst>
        <pc:spChg chg="add del mod">
          <ac:chgData name="Joseph White 2" userId="a4089632-1502-469c-9663-93a87abbd1c6" providerId="ADAL" clId="{F1F8027D-B177-453E-BECF-88BFFED3301C}" dt="2024-11-07T15:46:36.438" v="420" actId="478"/>
          <ac:spMkLst>
            <pc:docMk/>
            <pc:sldMk cId="869705980" sldId="265"/>
            <ac:spMk id="2" creationId="{0EDACF32-71F7-5229-9A51-822B57A0BC6C}"/>
          </ac:spMkLst>
        </pc:spChg>
        <pc:spChg chg="add del mod">
          <ac:chgData name="Joseph White 2" userId="a4089632-1502-469c-9663-93a87abbd1c6" providerId="ADAL" clId="{F1F8027D-B177-453E-BECF-88BFFED3301C}" dt="2024-11-07T15:46:45.723" v="429" actId="478"/>
          <ac:spMkLst>
            <pc:docMk/>
            <pc:sldMk cId="869705980" sldId="265"/>
            <ac:spMk id="3" creationId="{9C253E80-A60F-CBF8-E8F7-0C0AB3EE74DF}"/>
          </ac:spMkLst>
        </pc:spChg>
        <pc:spChg chg="add del mod">
          <ac:chgData name="Joseph White 2" userId="a4089632-1502-469c-9663-93a87abbd1c6" providerId="ADAL" clId="{F1F8027D-B177-453E-BECF-88BFFED3301C}" dt="2024-11-07T15:52:12.007" v="619" actId="478"/>
          <ac:spMkLst>
            <pc:docMk/>
            <pc:sldMk cId="869705980" sldId="265"/>
            <ac:spMk id="4" creationId="{D38C0B26-E17A-0D6E-A51B-321F7F86058A}"/>
          </ac:spMkLst>
        </pc:spChg>
        <pc:spChg chg="del">
          <ac:chgData name="Joseph White 2" userId="a4089632-1502-469c-9663-93a87abbd1c6" providerId="ADAL" clId="{F1F8027D-B177-453E-BECF-88BFFED3301C}" dt="2024-11-07T15:59:23.879" v="808" actId="478"/>
          <ac:spMkLst>
            <pc:docMk/>
            <pc:sldMk cId="869705980" sldId="265"/>
            <ac:spMk id="5" creationId="{B959592A-8AD3-B552-FC07-53963C6964E2}"/>
          </ac:spMkLst>
        </pc:spChg>
        <pc:spChg chg="add mod">
          <ac:chgData name="Joseph White 2" userId="a4089632-1502-469c-9663-93a87abbd1c6" providerId="ADAL" clId="{F1F8027D-B177-453E-BECF-88BFFED3301C}" dt="2024-11-07T15:50:58.640" v="584" actId="1076"/>
          <ac:spMkLst>
            <pc:docMk/>
            <pc:sldMk cId="869705980" sldId="265"/>
            <ac:spMk id="6" creationId="{3E3686AB-8745-CF5C-3DFD-86A4950FA11A}"/>
          </ac:spMkLst>
        </pc:spChg>
        <pc:spChg chg="del">
          <ac:chgData name="Joseph White 2" userId="a4089632-1502-469c-9663-93a87abbd1c6" providerId="ADAL" clId="{F1F8027D-B177-453E-BECF-88BFFED3301C}" dt="2024-11-07T15:43:40.198" v="348" actId="478"/>
          <ac:spMkLst>
            <pc:docMk/>
            <pc:sldMk cId="869705980" sldId="265"/>
            <ac:spMk id="7" creationId="{19CA3A78-CC55-B0DE-4976-5BBB50A8D6F3}"/>
          </ac:spMkLst>
        </pc:spChg>
        <pc:spChg chg="add mod">
          <ac:chgData name="Joseph White 2" userId="a4089632-1502-469c-9663-93a87abbd1c6" providerId="ADAL" clId="{F1F8027D-B177-453E-BECF-88BFFED3301C}" dt="2024-11-07T15:49:23.196" v="480" actId="207"/>
          <ac:spMkLst>
            <pc:docMk/>
            <pc:sldMk cId="869705980" sldId="265"/>
            <ac:spMk id="8" creationId="{33CCF32A-C81A-18AA-8624-6A0E82EB0EFB}"/>
          </ac:spMkLst>
        </pc:spChg>
        <pc:spChg chg="add mod">
          <ac:chgData name="Joseph White 2" userId="a4089632-1502-469c-9663-93a87abbd1c6" providerId="ADAL" clId="{F1F8027D-B177-453E-BECF-88BFFED3301C}" dt="2024-11-07T15:49:23.196" v="480" actId="207"/>
          <ac:spMkLst>
            <pc:docMk/>
            <pc:sldMk cId="869705980" sldId="265"/>
            <ac:spMk id="10" creationId="{89C62F18-ECBC-B0F1-1636-FE45C26D030A}"/>
          </ac:spMkLst>
        </pc:spChg>
        <pc:spChg chg="add del mod">
          <ac:chgData name="Joseph White 2" userId="a4089632-1502-469c-9663-93a87abbd1c6" providerId="ADAL" clId="{F1F8027D-B177-453E-BECF-88BFFED3301C}" dt="2024-11-07T15:52:41.201" v="644" actId="478"/>
          <ac:spMkLst>
            <pc:docMk/>
            <pc:sldMk cId="869705980" sldId="265"/>
            <ac:spMk id="11" creationId="{6479C8F7-580F-29B5-0D43-3F9F8CBD9252}"/>
          </ac:spMkLst>
        </pc:spChg>
        <pc:spChg chg="add del mod">
          <ac:chgData name="Joseph White 2" userId="a4089632-1502-469c-9663-93a87abbd1c6" providerId="ADAL" clId="{F1F8027D-B177-453E-BECF-88BFFED3301C}" dt="2024-11-07T15:49:40.495" v="491" actId="478"/>
          <ac:spMkLst>
            <pc:docMk/>
            <pc:sldMk cId="869705980" sldId="265"/>
            <ac:spMk id="12" creationId="{C762D0CD-A5AE-7BFA-3F1B-4515118A9F6C}"/>
          </ac:spMkLst>
        </pc:spChg>
        <pc:spChg chg="add mod">
          <ac:chgData name="Joseph White 2" userId="a4089632-1502-469c-9663-93a87abbd1c6" providerId="ADAL" clId="{F1F8027D-B177-453E-BECF-88BFFED3301C}" dt="2024-11-07T15:49:51.825" v="493" actId="1076"/>
          <ac:spMkLst>
            <pc:docMk/>
            <pc:sldMk cId="869705980" sldId="265"/>
            <ac:spMk id="13" creationId="{446A706C-610F-C98C-C8CD-A258E7E466B7}"/>
          </ac:spMkLst>
        </pc:spChg>
        <pc:spChg chg="add mod">
          <ac:chgData name="Joseph White 2" userId="a4089632-1502-469c-9663-93a87abbd1c6" providerId="ADAL" clId="{F1F8027D-B177-453E-BECF-88BFFED3301C}" dt="2024-11-07T15:50:07.880" v="507" actId="404"/>
          <ac:spMkLst>
            <pc:docMk/>
            <pc:sldMk cId="869705980" sldId="265"/>
            <ac:spMk id="14" creationId="{642863E9-863C-00D1-26E3-CA088D662550}"/>
          </ac:spMkLst>
        </pc:spChg>
        <pc:spChg chg="add del mod">
          <ac:chgData name="Joseph White 2" userId="a4089632-1502-469c-9663-93a87abbd1c6" providerId="ADAL" clId="{F1F8027D-B177-453E-BECF-88BFFED3301C}" dt="2024-11-07T15:52:10.949" v="618" actId="21"/>
          <ac:spMkLst>
            <pc:docMk/>
            <pc:sldMk cId="869705980" sldId="265"/>
            <ac:spMk id="20" creationId="{F318FAD5-7FE8-49B2-A1EA-F362EDA34265}"/>
          </ac:spMkLst>
        </pc:spChg>
        <pc:spChg chg="add mod">
          <ac:chgData name="Joseph White 2" userId="a4089632-1502-469c-9663-93a87abbd1c6" providerId="ADAL" clId="{F1F8027D-B177-453E-BECF-88BFFED3301C}" dt="2024-11-07T15:52:24.836" v="625" actId="20577"/>
          <ac:spMkLst>
            <pc:docMk/>
            <pc:sldMk cId="869705980" sldId="265"/>
            <ac:spMk id="21" creationId="{F318FAD5-7FE8-49B2-A1EA-F362EDA34265}"/>
          </ac:spMkLst>
        </pc:spChg>
        <pc:spChg chg="add mod ord">
          <ac:chgData name="Joseph White 2" userId="a4089632-1502-469c-9663-93a87abbd1c6" providerId="ADAL" clId="{F1F8027D-B177-453E-BECF-88BFFED3301C}" dt="2024-11-07T15:53:01.082" v="649" actId="166"/>
          <ac:spMkLst>
            <pc:docMk/>
            <pc:sldMk cId="869705980" sldId="265"/>
            <ac:spMk id="22" creationId="{4A2CD2E2-CC5A-CEC8-5243-D62FF8BFE229}"/>
          </ac:spMkLst>
        </pc:spChg>
        <pc:spChg chg="add mod">
          <ac:chgData name="Joseph White 2" userId="a4089632-1502-469c-9663-93a87abbd1c6" providerId="ADAL" clId="{F1F8027D-B177-453E-BECF-88BFFED3301C}" dt="2024-11-07T16:33:57.155" v="2718" actId="20577"/>
          <ac:spMkLst>
            <pc:docMk/>
            <pc:sldMk cId="869705980" sldId="265"/>
            <ac:spMk id="25" creationId="{DD29FB56-D695-E7DF-70C0-9E0C39793367}"/>
          </ac:spMkLst>
        </pc:spChg>
        <pc:spChg chg="add mod">
          <ac:chgData name="Joseph White 2" userId="a4089632-1502-469c-9663-93a87abbd1c6" providerId="ADAL" clId="{F1F8027D-B177-453E-BECF-88BFFED3301C}" dt="2024-11-07T15:58:44.817" v="781"/>
          <ac:spMkLst>
            <pc:docMk/>
            <pc:sldMk cId="869705980" sldId="265"/>
            <ac:spMk id="26" creationId="{E12A77DE-CCE2-6AAF-332B-268B7D1B6531}"/>
          </ac:spMkLst>
        </pc:spChg>
        <pc:spChg chg="add mod">
          <ac:chgData name="Joseph White 2" userId="a4089632-1502-469c-9663-93a87abbd1c6" providerId="ADAL" clId="{F1F8027D-B177-453E-BECF-88BFFED3301C}" dt="2024-11-07T15:59:24.144" v="809"/>
          <ac:spMkLst>
            <pc:docMk/>
            <pc:sldMk cId="869705980" sldId="265"/>
            <ac:spMk id="27" creationId="{C3725845-098F-9BFD-56E9-3818DC0527A8}"/>
          </ac:spMkLst>
        </pc:spChg>
        <pc:picChg chg="del">
          <ac:chgData name="Joseph White 2" userId="a4089632-1502-469c-9663-93a87abbd1c6" providerId="ADAL" clId="{F1F8027D-B177-453E-BECF-88BFFED3301C}" dt="2024-11-07T15:43:33.845" v="347" actId="478"/>
          <ac:picMkLst>
            <pc:docMk/>
            <pc:sldMk cId="869705980" sldId="265"/>
            <ac:picMk id="9" creationId="{865FDBAB-8D05-0989-8D9D-4BE63CCA4CC2}"/>
          </ac:picMkLst>
        </pc:picChg>
        <pc:cxnChg chg="add mod">
          <ac:chgData name="Joseph White 2" userId="a4089632-1502-469c-9663-93a87abbd1c6" providerId="ADAL" clId="{F1F8027D-B177-453E-BECF-88BFFED3301C}" dt="2024-11-07T15:51:17.699" v="586" actId="13822"/>
          <ac:cxnSpMkLst>
            <pc:docMk/>
            <pc:sldMk cId="869705980" sldId="265"/>
            <ac:cxnSpMk id="16" creationId="{5D83DB13-2E9A-09DC-51C9-48317599CC29}"/>
          </ac:cxnSpMkLst>
        </pc:cxnChg>
        <pc:cxnChg chg="add mod">
          <ac:chgData name="Joseph White 2" userId="a4089632-1502-469c-9663-93a87abbd1c6" providerId="ADAL" clId="{F1F8027D-B177-453E-BECF-88BFFED3301C}" dt="2024-11-07T15:51:29.204" v="590" actId="14100"/>
          <ac:cxnSpMkLst>
            <pc:docMk/>
            <pc:sldMk cId="869705980" sldId="265"/>
            <ac:cxnSpMk id="17" creationId="{3D93617C-8DEF-8D77-A828-BFE128B264BF}"/>
          </ac:cxnSpMkLst>
        </pc:cxnChg>
        <pc:cxnChg chg="add mod">
          <ac:chgData name="Joseph White 2" userId="a4089632-1502-469c-9663-93a87abbd1c6" providerId="ADAL" clId="{F1F8027D-B177-453E-BECF-88BFFED3301C}" dt="2024-11-07T15:52:51.042" v="647" actId="14100"/>
          <ac:cxnSpMkLst>
            <pc:docMk/>
            <pc:sldMk cId="869705980" sldId="265"/>
            <ac:cxnSpMk id="23" creationId="{45F384BA-E24D-C2E0-02C9-EC19C3517EF0}"/>
          </ac:cxnSpMkLst>
        </pc:cxnChg>
      </pc:sldChg>
      <pc:sldChg chg="addSp delSp modSp add del mod">
        <pc:chgData name="Joseph White 2" userId="a4089632-1502-469c-9663-93a87abbd1c6" providerId="ADAL" clId="{F1F8027D-B177-453E-BECF-88BFFED3301C}" dt="2024-11-14T13:02:16.893" v="3262" actId="47"/>
        <pc:sldMkLst>
          <pc:docMk/>
          <pc:sldMk cId="3122655348" sldId="266"/>
        </pc:sldMkLst>
        <pc:spChg chg="add del mod">
          <ac:chgData name="Joseph White 2" userId="a4089632-1502-469c-9663-93a87abbd1c6" providerId="ADAL" clId="{F1F8027D-B177-453E-BECF-88BFFED3301C}" dt="2024-11-07T15:55:36.034" v="702" actId="478"/>
          <ac:spMkLst>
            <pc:docMk/>
            <pc:sldMk cId="3122655348" sldId="266"/>
            <ac:spMk id="2" creationId="{3DB7E1CE-485E-22AB-486F-4E68CF9B651F}"/>
          </ac:spMkLst>
        </pc:spChg>
        <pc:spChg chg="add del mod">
          <ac:chgData name="Joseph White 2" userId="a4089632-1502-469c-9663-93a87abbd1c6" providerId="ADAL" clId="{F1F8027D-B177-453E-BECF-88BFFED3301C}" dt="2024-11-07T15:56:08.713" v="754" actId="478"/>
          <ac:spMkLst>
            <pc:docMk/>
            <pc:sldMk cId="3122655348" sldId="266"/>
            <ac:spMk id="3" creationId="{0BE4755A-6CCA-97B8-4193-38DE4F0321D3}"/>
          </ac:spMkLst>
        </pc:spChg>
        <pc:spChg chg="add mod">
          <ac:chgData name="Joseph White 2" userId="a4089632-1502-469c-9663-93a87abbd1c6" providerId="ADAL" clId="{F1F8027D-B177-453E-BECF-88BFFED3301C}" dt="2024-11-07T16:03:11.433" v="853"/>
          <ac:spMkLst>
            <pc:docMk/>
            <pc:sldMk cId="3122655348" sldId="266"/>
            <ac:spMk id="4" creationId="{44E403D3-A866-E55D-14B8-E74932A6B749}"/>
          </ac:spMkLst>
        </pc:spChg>
        <pc:spChg chg="del mod">
          <ac:chgData name="Joseph White 2" userId="a4089632-1502-469c-9663-93a87abbd1c6" providerId="ADAL" clId="{F1F8027D-B177-453E-BECF-88BFFED3301C}" dt="2024-11-07T16:03:02.809" v="850" actId="478"/>
          <ac:spMkLst>
            <pc:docMk/>
            <pc:sldMk cId="3122655348" sldId="266"/>
            <ac:spMk id="5" creationId="{85CEEBAF-5955-EDB3-A093-8C9BAD80E988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6" creationId="{4400C6E8-D5B8-7A2F-0664-757766969964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8" creationId="{553EBC5E-29E0-B744-97F7-D12B8AEF023E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0" creationId="{D0F6BDAB-63E2-89FE-8157-3F57E3A4653F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3" creationId="{9B334892-F3C8-E9F1-F166-676573D77637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4" creationId="{EDE822C4-A701-22E4-5DAE-D2D20E5ED954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1" creationId="{B2D95828-0E4D-B6C6-62D5-C60E1FC8CDB1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2" creationId="{150F0F2A-07D6-7ABD-097C-DE24031F72DA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5" creationId="{257B9B9C-6DE2-F00B-1CBF-45B4D283C671}"/>
          </ac:spMkLst>
        </pc:spChg>
        <pc:picChg chg="add mod">
          <ac:chgData name="Joseph White 2" userId="a4089632-1502-469c-9663-93a87abbd1c6" providerId="ADAL" clId="{F1F8027D-B177-453E-BECF-88BFFED3301C}" dt="2024-11-07T16:03:07.194" v="852" actId="1076"/>
          <ac:picMkLst>
            <pc:docMk/>
            <pc:sldMk cId="3122655348" sldId="266"/>
            <ac:picMk id="1026" creationId="{257C095B-4A80-162F-FAA4-8710BA2A86B7}"/>
          </ac:picMkLst>
        </pc:pic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16" creationId="{3CC27349-05B8-5509-54CB-7925E52692AD}"/>
          </ac:cxnSpMkLst>
        </pc:cxn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17" creationId="{6158E73A-72D5-D2D8-2B11-AF966BF12AAC}"/>
          </ac:cxnSpMkLst>
        </pc:cxn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23" creationId="{991F389C-05B2-2008-804F-D377F2F39837}"/>
          </ac:cxnSpMkLst>
        </pc:cxnChg>
      </pc:sldChg>
      <pc:sldChg chg="addSp delSp modSp add del mod ord">
        <pc:chgData name="Joseph White 2" userId="a4089632-1502-469c-9663-93a87abbd1c6" providerId="ADAL" clId="{F1F8027D-B177-453E-BECF-88BFFED3301C}" dt="2024-11-14T14:23:31.633" v="4143" actId="47"/>
        <pc:sldMkLst>
          <pc:docMk/>
          <pc:sldMk cId="2870393439" sldId="267"/>
        </pc:sldMkLst>
        <pc:spChg chg="add del mod">
          <ac:chgData name="Joseph White 2" userId="a4089632-1502-469c-9663-93a87abbd1c6" providerId="ADAL" clId="{F1F8027D-B177-453E-BECF-88BFFED3301C}" dt="2024-11-07T16:02:10.975" v="845" actId="21"/>
          <ac:spMkLst>
            <pc:docMk/>
            <pc:sldMk cId="2870393439" sldId="267"/>
            <ac:spMk id="2" creationId="{0D4C9B72-9FE7-AC19-48A3-E1F555A3E071}"/>
          </ac:spMkLst>
        </pc:spChg>
        <pc:spChg chg="add del mod">
          <ac:chgData name="Joseph White 2" userId="a4089632-1502-469c-9663-93a87abbd1c6" providerId="ADAL" clId="{F1F8027D-B177-453E-BECF-88BFFED3301C}" dt="2024-11-07T16:04:21.621" v="855" actId="478"/>
          <ac:spMkLst>
            <pc:docMk/>
            <pc:sldMk cId="2870393439" sldId="267"/>
            <ac:spMk id="4" creationId="{0D4C9B72-9FE7-AC19-48A3-E1F555A3E071}"/>
          </ac:spMkLst>
        </pc:spChg>
      </pc:sldChg>
      <pc:sldChg chg="addSp delSp modSp add del mod modAnim">
        <pc:chgData name="Joseph White 2" userId="a4089632-1502-469c-9663-93a87abbd1c6" providerId="ADAL" clId="{F1F8027D-B177-453E-BECF-88BFFED3301C}" dt="2024-11-14T13:01:51.947" v="3261" actId="47"/>
        <pc:sldMkLst>
          <pc:docMk/>
          <pc:sldMk cId="3455215218" sldId="268"/>
        </pc:sldMkLst>
        <pc:spChg chg="del">
          <ac:chgData name="Joseph White 2" userId="a4089632-1502-469c-9663-93a87abbd1c6" providerId="ADAL" clId="{F1F8027D-B177-453E-BECF-88BFFED3301C}" dt="2024-11-07T16:04:29.507" v="859" actId="478"/>
          <ac:spMkLst>
            <pc:docMk/>
            <pc:sldMk cId="3455215218" sldId="268"/>
            <ac:spMk id="3" creationId="{C8091A82-E10D-E22D-6C3A-31D316FCF1E4}"/>
          </ac:spMkLst>
        </pc:spChg>
        <pc:spChg chg="del">
          <ac:chgData name="Joseph White 2" userId="a4089632-1502-469c-9663-93a87abbd1c6" providerId="ADAL" clId="{F1F8027D-B177-453E-BECF-88BFFED3301C}" dt="2024-11-07T16:04:29.507" v="859" actId="478"/>
          <ac:spMkLst>
            <pc:docMk/>
            <pc:sldMk cId="3455215218" sldId="268"/>
            <ac:spMk id="5" creationId="{3F065858-67B5-9AC5-34B1-6BC49D980307}"/>
          </ac:spMkLst>
        </pc:spChg>
        <pc:graphicFrameChg chg="add mod modGraphic">
          <ac:chgData name="Joseph White 2" userId="a4089632-1502-469c-9663-93a87abbd1c6" providerId="ADAL" clId="{F1F8027D-B177-453E-BECF-88BFFED3301C}" dt="2024-11-07T16:24:01.004" v="1969"/>
          <ac:graphicFrameMkLst>
            <pc:docMk/>
            <pc:sldMk cId="3455215218" sldId="268"/>
            <ac:graphicFrameMk id="2" creationId="{883CAA67-A772-021E-AFC3-1218ABF5EE2A}"/>
          </ac:graphicFrameMkLst>
        </pc:graphicFrameChg>
        <pc:graphicFrameChg chg="add del mod modGraphic">
          <ac:chgData name="Joseph White 2" userId="a4089632-1502-469c-9663-93a87abbd1c6" providerId="ADAL" clId="{F1F8027D-B177-453E-BECF-88BFFED3301C}" dt="2024-11-07T16:24:25.112" v="1975" actId="21"/>
          <ac:graphicFrameMkLst>
            <pc:docMk/>
            <pc:sldMk cId="3455215218" sldId="268"/>
            <ac:graphicFrameMk id="4" creationId="{646DCF5B-F2C4-2947-5429-8CA6548B3B2F}"/>
          </ac:graphicFrameMkLst>
        </pc:graphicFrameChg>
        <pc:graphicFrameChg chg="add del mod">
          <ac:chgData name="Joseph White 2" userId="a4089632-1502-469c-9663-93a87abbd1c6" providerId="ADAL" clId="{F1F8027D-B177-453E-BECF-88BFFED3301C}" dt="2024-11-07T16:33:15.144" v="2708" actId="21"/>
          <ac:graphicFrameMkLst>
            <pc:docMk/>
            <pc:sldMk cId="3455215218" sldId="268"/>
            <ac:graphicFrameMk id="6" creationId="{646DCF5B-F2C4-2947-5429-8CA6548B3B2F}"/>
          </ac:graphicFrameMkLst>
        </pc:graphicFrameChg>
        <pc:graphicFrameChg chg="add del modGraphic">
          <ac:chgData name="Joseph White 2" userId="a4089632-1502-469c-9663-93a87abbd1c6" providerId="ADAL" clId="{F1F8027D-B177-453E-BECF-88BFFED3301C}" dt="2024-11-14T12:25:28.760" v="2749" actId="27309"/>
          <ac:graphicFrameMkLst>
            <pc:docMk/>
            <pc:sldMk cId="3455215218" sldId="268"/>
            <ac:graphicFrameMk id="9" creationId="{B267F036-1D96-F348-0DEF-5B140EFD4A93}"/>
          </ac:graphicFrameMkLst>
        </pc:graphicFrameChg>
        <pc:picChg chg="add mod">
          <ac:chgData name="Joseph White 2" userId="a4089632-1502-469c-9663-93a87abbd1c6" providerId="ADAL" clId="{F1F8027D-B177-453E-BECF-88BFFED3301C}" dt="2024-11-07T16:33:31.648" v="2712" actId="1076"/>
          <ac:picMkLst>
            <pc:docMk/>
            <pc:sldMk cId="3455215218" sldId="268"/>
            <ac:picMk id="7" creationId="{988F0FAB-0447-FE81-5E8A-088F235FDFD5}"/>
          </ac:picMkLst>
        </pc:picChg>
        <pc:picChg chg="del">
          <ac:chgData name="Joseph White 2" userId="a4089632-1502-469c-9663-93a87abbd1c6" providerId="ADAL" clId="{F1F8027D-B177-453E-BECF-88BFFED3301C}" dt="2024-11-07T16:04:29.507" v="859" actId="478"/>
          <ac:picMkLst>
            <pc:docMk/>
            <pc:sldMk cId="3455215218" sldId="268"/>
            <ac:picMk id="2050" creationId="{3ECE623B-61C2-F9D5-6F61-6844F6BA276F}"/>
          </ac:picMkLst>
        </pc:picChg>
      </pc:sldChg>
      <pc:sldChg chg="addSp delSp modSp add del mod">
        <pc:chgData name="Joseph White 2" userId="a4089632-1502-469c-9663-93a87abbd1c6" providerId="ADAL" clId="{F1F8027D-B177-453E-BECF-88BFFED3301C}" dt="2024-11-14T13:01:51.947" v="3261" actId="47"/>
        <pc:sldMkLst>
          <pc:docMk/>
          <pc:sldMk cId="4268687212" sldId="269"/>
        </pc:sldMkLst>
        <pc:graphicFrameChg chg="del mod modGraphic">
          <ac:chgData name="Joseph White 2" userId="a4089632-1502-469c-9663-93a87abbd1c6" providerId="ADAL" clId="{F1F8027D-B177-453E-BECF-88BFFED3301C}" dt="2024-11-07T16:24:17.429" v="1971" actId="21"/>
          <ac:graphicFrameMkLst>
            <pc:docMk/>
            <pc:sldMk cId="4268687212" sldId="269"/>
            <ac:graphicFrameMk id="2" creationId="{646DCF5B-F2C4-2947-5429-8CA6548B3B2F}"/>
          </ac:graphicFrameMkLst>
        </pc:graphicFrameChg>
        <pc:graphicFrameChg chg="add del mod modGraphic">
          <ac:chgData name="Joseph White 2" userId="a4089632-1502-469c-9663-93a87abbd1c6" providerId="ADAL" clId="{F1F8027D-B177-453E-BECF-88BFFED3301C}" dt="2024-11-07T16:33:06.797" v="2657" actId="21"/>
          <ac:graphicFrameMkLst>
            <pc:docMk/>
            <pc:sldMk cId="4268687212" sldId="269"/>
            <ac:graphicFrameMk id="4" creationId="{646DCF5B-F2C4-2947-5429-8CA6548B3B2F}"/>
          </ac:graphicFrameMkLst>
        </pc:graphicFrameChg>
        <pc:graphicFrameChg chg="add mod">
          <ac:chgData name="Joseph White 2" userId="a4089632-1502-469c-9663-93a87abbd1c6" providerId="ADAL" clId="{F1F8027D-B177-453E-BECF-88BFFED3301C}" dt="2024-11-07T16:33:16.472" v="2709"/>
          <ac:graphicFrameMkLst>
            <pc:docMk/>
            <pc:sldMk cId="4268687212" sldId="269"/>
            <ac:graphicFrameMk id="6" creationId="{646DCF5B-F2C4-2947-5429-8CA6548B3B2F}"/>
          </ac:graphicFrameMkLst>
        </pc:graphicFrameChg>
        <pc:picChg chg="add del mod">
          <ac:chgData name="Joseph White 2" userId="a4089632-1502-469c-9663-93a87abbd1c6" providerId="ADAL" clId="{F1F8027D-B177-453E-BECF-88BFFED3301C}" dt="2024-11-07T16:33:34.984" v="2714" actId="478"/>
          <ac:picMkLst>
            <pc:docMk/>
            <pc:sldMk cId="4268687212" sldId="269"/>
            <ac:picMk id="3" creationId="{204E4730-44B2-CBC3-A302-F945B0F276ED}"/>
          </ac:picMkLst>
        </pc:picChg>
        <pc:picChg chg="add mod">
          <ac:chgData name="Joseph White 2" userId="a4089632-1502-469c-9663-93a87abbd1c6" providerId="ADAL" clId="{F1F8027D-B177-453E-BECF-88BFFED3301C}" dt="2024-11-07T16:33:38.091" v="2715"/>
          <ac:picMkLst>
            <pc:docMk/>
            <pc:sldMk cId="4268687212" sldId="269"/>
            <ac:picMk id="5" creationId="{F69DC042-25DC-C5D3-117B-E84BD98F0BDD}"/>
          </ac:picMkLst>
        </pc:picChg>
      </pc:sldChg>
      <pc:sldChg chg="addSp delSp modSp add del mod">
        <pc:chgData name="Joseph White 2" userId="a4089632-1502-469c-9663-93a87abbd1c6" providerId="ADAL" clId="{F1F8027D-B177-453E-BECF-88BFFED3301C}" dt="2024-11-14T12:31:36.286" v="2767" actId="47"/>
        <pc:sldMkLst>
          <pc:docMk/>
          <pc:sldMk cId="1111146099" sldId="270"/>
        </pc:sldMkLst>
        <pc:spChg chg="del">
          <ac:chgData name="Joseph White 2" userId="a4089632-1502-469c-9663-93a87abbd1c6" providerId="ADAL" clId="{F1F8027D-B177-453E-BECF-88BFFED3301C}" dt="2024-11-07T16:40:02.792" v="2721" actId="478"/>
          <ac:spMkLst>
            <pc:docMk/>
            <pc:sldMk cId="1111146099" sldId="270"/>
            <ac:spMk id="6" creationId="{C250E984-59FC-544F-E3F6-E54F33082A20}"/>
          </ac:spMkLst>
        </pc:spChg>
        <pc:spChg chg="del">
          <ac:chgData name="Joseph White 2" userId="a4089632-1502-469c-9663-93a87abbd1c6" providerId="ADAL" clId="{F1F8027D-B177-453E-BECF-88BFFED3301C}" dt="2024-11-07T16:40:07.758" v="2724" actId="478"/>
          <ac:spMkLst>
            <pc:docMk/>
            <pc:sldMk cId="1111146099" sldId="270"/>
            <ac:spMk id="8" creationId="{1C566889-E0D0-953B-183A-ECF7527FD3B6}"/>
          </ac:spMkLst>
        </pc:spChg>
        <pc:spChg chg="mod">
          <ac:chgData name="Joseph White 2" userId="a4089632-1502-469c-9663-93a87abbd1c6" providerId="ADAL" clId="{F1F8027D-B177-453E-BECF-88BFFED3301C}" dt="2024-11-07T16:40:19.893" v="2726" actId="1076"/>
          <ac:spMkLst>
            <pc:docMk/>
            <pc:sldMk cId="1111146099" sldId="270"/>
            <ac:spMk id="13" creationId="{F354B135-66B6-AD13-DF54-FBC9A2BEF5E3}"/>
          </ac:spMkLst>
        </pc:spChg>
        <pc:spChg chg="del">
          <ac:chgData name="Joseph White 2" userId="a4089632-1502-469c-9663-93a87abbd1c6" providerId="ADAL" clId="{F1F8027D-B177-453E-BECF-88BFFED3301C}" dt="2024-11-07T16:40:00.553" v="2720" actId="478"/>
          <ac:spMkLst>
            <pc:docMk/>
            <pc:sldMk cId="1111146099" sldId="270"/>
            <ac:spMk id="14" creationId="{1BFA232B-5BB6-3FB6-EA1E-9353610E2F04}"/>
          </ac:spMkLst>
        </pc:spChg>
        <pc:spChg chg="del">
          <ac:chgData name="Joseph White 2" userId="a4089632-1502-469c-9663-93a87abbd1c6" providerId="ADAL" clId="{F1F8027D-B177-453E-BECF-88BFFED3301C}" dt="2024-11-07T16:40:04.856" v="2722" actId="478"/>
          <ac:spMkLst>
            <pc:docMk/>
            <pc:sldMk cId="1111146099" sldId="270"/>
            <ac:spMk id="21" creationId="{DD06FA11-49DA-718C-BC7F-E3ABCB75DCD2}"/>
          </ac:spMkLst>
        </pc:spChg>
        <pc:spChg chg="mod">
          <ac:chgData name="Joseph White 2" userId="a4089632-1502-469c-9663-93a87abbd1c6" providerId="ADAL" clId="{F1F8027D-B177-453E-BECF-88BFFED3301C}" dt="2024-11-07T16:40:19.893" v="2726" actId="1076"/>
          <ac:spMkLst>
            <pc:docMk/>
            <pc:sldMk cId="1111146099" sldId="270"/>
            <ac:spMk id="25" creationId="{69DFA1E7-3BD7-BA9D-8EBF-B4F3A2652662}"/>
          </ac:spMkLst>
        </pc:spChg>
        <pc:picChg chg="add mod">
          <ac:chgData name="Joseph White 2" userId="a4089632-1502-469c-9663-93a87abbd1c6" providerId="ADAL" clId="{F1F8027D-B177-453E-BECF-88BFFED3301C}" dt="2024-11-07T16:40:49.412" v="2730" actId="1076"/>
          <ac:picMkLst>
            <pc:docMk/>
            <pc:sldMk cId="1111146099" sldId="270"/>
            <ac:picMk id="2" creationId="{BDE3AF3B-262A-FFF4-38CB-8AF1FA705911}"/>
          </ac:picMkLst>
        </pc:picChg>
        <pc:picChg chg="add mod">
          <ac:chgData name="Joseph White 2" userId="a4089632-1502-469c-9663-93a87abbd1c6" providerId="ADAL" clId="{F1F8027D-B177-453E-BECF-88BFFED3301C}" dt="2024-11-07T16:41:15.515" v="2734" actId="1076"/>
          <ac:picMkLst>
            <pc:docMk/>
            <pc:sldMk cId="1111146099" sldId="270"/>
            <ac:picMk id="3" creationId="{374DAB22-F724-2C5D-16F3-AC3D08A3234A}"/>
          </ac:picMkLst>
        </pc:picChg>
        <pc:cxnChg chg="del mod">
          <ac:chgData name="Joseph White 2" userId="a4089632-1502-469c-9663-93a87abbd1c6" providerId="ADAL" clId="{F1F8027D-B177-453E-BECF-88BFFED3301C}" dt="2024-11-07T16:40:11.649" v="2725" actId="478"/>
          <ac:cxnSpMkLst>
            <pc:docMk/>
            <pc:sldMk cId="1111146099" sldId="270"/>
            <ac:cxnSpMk id="16" creationId="{89FDA574-BD49-792F-9807-6D266F1F9F3C}"/>
          </ac:cxnSpMkLst>
        </pc:cxnChg>
        <pc:cxnChg chg="del mod">
          <ac:chgData name="Joseph White 2" userId="a4089632-1502-469c-9663-93a87abbd1c6" providerId="ADAL" clId="{F1F8027D-B177-453E-BECF-88BFFED3301C}" dt="2024-11-07T16:40:06.244" v="2723" actId="478"/>
          <ac:cxnSpMkLst>
            <pc:docMk/>
            <pc:sldMk cId="1111146099" sldId="270"/>
            <ac:cxnSpMk id="17" creationId="{F770C168-843C-19A1-7E48-3FD6E94BF17B}"/>
          </ac:cxnSpMkLst>
        </pc:cxnChg>
        <pc:cxnChg chg="del mod">
          <ac:chgData name="Joseph White 2" userId="a4089632-1502-469c-9663-93a87abbd1c6" providerId="ADAL" clId="{F1F8027D-B177-453E-BECF-88BFFED3301C}" dt="2024-11-07T16:40:11.649" v="2725" actId="478"/>
          <ac:cxnSpMkLst>
            <pc:docMk/>
            <pc:sldMk cId="1111146099" sldId="270"/>
            <ac:cxnSpMk id="23" creationId="{34543743-756C-C7F9-AA77-E18FCDC4E0C0}"/>
          </ac:cxnSpMkLst>
        </pc:cxnChg>
      </pc:sldChg>
      <pc:sldChg chg="addSp delSp modSp new mod modAnim">
        <pc:chgData name="Joseph White 2" userId="a4089632-1502-469c-9663-93a87abbd1c6" providerId="ADAL" clId="{F1F8027D-B177-453E-BECF-88BFFED3301C}" dt="2024-11-14T14:02:29.222" v="3627"/>
        <pc:sldMkLst>
          <pc:docMk/>
          <pc:sldMk cId="3183398267" sldId="271"/>
        </pc:sldMkLst>
        <pc:spChg chg="del">
          <ac:chgData name="Joseph White 2" userId="a4089632-1502-469c-9663-93a87abbd1c6" providerId="ADAL" clId="{F1F8027D-B177-453E-BECF-88BFFED3301C}" dt="2024-11-14T12:24:25.753" v="2736" actId="478"/>
          <ac:spMkLst>
            <pc:docMk/>
            <pc:sldMk cId="3183398267" sldId="271"/>
            <ac:spMk id="2" creationId="{ED716B44-4F39-64F6-42F1-43DBDFC7C745}"/>
          </ac:spMkLst>
        </pc:spChg>
        <pc:spChg chg="del">
          <ac:chgData name="Joseph White 2" userId="a4089632-1502-469c-9663-93a87abbd1c6" providerId="ADAL" clId="{F1F8027D-B177-453E-BECF-88BFFED3301C}" dt="2024-11-14T12:24:27.026" v="2737" actId="478"/>
          <ac:spMkLst>
            <pc:docMk/>
            <pc:sldMk cId="3183398267" sldId="271"/>
            <ac:spMk id="3" creationId="{BC5EF5FE-1559-0D42-9B85-4563D82D2CCE}"/>
          </ac:spMkLst>
        </pc:spChg>
        <pc:spChg chg="add mod ord">
          <ac:chgData name="Joseph White 2" userId="a4089632-1502-469c-9663-93a87abbd1c6" providerId="ADAL" clId="{F1F8027D-B177-453E-BECF-88BFFED3301C}" dt="2024-11-14T13:56:23.961" v="3553" actId="166"/>
          <ac:spMkLst>
            <pc:docMk/>
            <pc:sldMk cId="3183398267" sldId="271"/>
            <ac:spMk id="5" creationId="{8F914CEC-FAE3-2E82-89C2-5A6FF802B497}"/>
          </ac:spMkLst>
        </pc:spChg>
        <pc:spChg chg="add mod">
          <ac:chgData name="Joseph White 2" userId="a4089632-1502-469c-9663-93a87abbd1c6" providerId="ADAL" clId="{F1F8027D-B177-453E-BECF-88BFFED3301C}" dt="2024-11-14T13:41:42.270" v="3474" actId="1035"/>
          <ac:spMkLst>
            <pc:docMk/>
            <pc:sldMk cId="3183398267" sldId="271"/>
            <ac:spMk id="10" creationId="{0D5A45F7-C1F8-3F5C-B5E7-EF70A0945A76}"/>
          </ac:spMkLst>
        </pc:spChg>
        <pc:spChg chg="add mod">
          <ac:chgData name="Joseph White 2" userId="a4089632-1502-469c-9663-93a87abbd1c6" providerId="ADAL" clId="{F1F8027D-B177-453E-BECF-88BFFED3301C}" dt="2024-11-14T13:41:46.804" v="3478" actId="1037"/>
          <ac:spMkLst>
            <pc:docMk/>
            <pc:sldMk cId="3183398267" sldId="271"/>
            <ac:spMk id="11" creationId="{BCC05979-D2CA-A018-E649-11F263304160}"/>
          </ac:spMkLst>
        </pc:spChg>
        <pc:spChg chg="add mod">
          <ac:chgData name="Joseph White 2" userId="a4089632-1502-469c-9663-93a87abbd1c6" providerId="ADAL" clId="{F1F8027D-B177-453E-BECF-88BFFED3301C}" dt="2024-11-14T13:42:29.476" v="3482" actId="208"/>
          <ac:spMkLst>
            <pc:docMk/>
            <pc:sldMk cId="3183398267" sldId="271"/>
            <ac:spMk id="12" creationId="{932B1A84-2D98-6BAF-0C29-65B077177DA9}"/>
          </ac:spMkLst>
        </pc:spChg>
        <pc:spChg chg="add mod">
          <ac:chgData name="Joseph White 2" userId="a4089632-1502-469c-9663-93a87abbd1c6" providerId="ADAL" clId="{F1F8027D-B177-453E-BECF-88BFFED3301C}" dt="2024-11-14T13:43:09.420" v="3484" actId="1076"/>
          <ac:spMkLst>
            <pc:docMk/>
            <pc:sldMk cId="3183398267" sldId="271"/>
            <ac:spMk id="13" creationId="{0A9B1083-0C3E-95D9-277D-AE531DCC5DCF}"/>
          </ac:spMkLst>
        </pc:spChg>
        <pc:graphicFrameChg chg="add mod modGraphic">
          <ac:chgData name="Joseph White 2" userId="a4089632-1502-469c-9663-93a87abbd1c6" providerId="ADAL" clId="{F1F8027D-B177-453E-BECF-88BFFED3301C}" dt="2024-11-14T12:24:34.399" v="2740" actId="2164"/>
          <ac:graphicFrameMkLst>
            <pc:docMk/>
            <pc:sldMk cId="3183398267" sldId="271"/>
            <ac:graphicFrameMk id="4" creationId="{DCF41A4E-073C-9BAD-648A-553603607670}"/>
          </ac:graphicFrameMkLst>
        </pc:graphicFrameChg>
        <pc:picChg chg="add mod">
          <ac:chgData name="Joseph White 2" userId="a4089632-1502-469c-9663-93a87abbd1c6" providerId="ADAL" clId="{F1F8027D-B177-453E-BECF-88BFFED3301C}" dt="2024-11-14T13:01:21.038" v="3250" actId="1076"/>
          <ac:picMkLst>
            <pc:docMk/>
            <pc:sldMk cId="3183398267" sldId="271"/>
            <ac:picMk id="6" creationId="{7358CF3C-83E6-4DCF-B844-6A6334E43475}"/>
          </ac:picMkLst>
        </pc:picChg>
        <pc:picChg chg="add mod">
          <ac:chgData name="Joseph White 2" userId="a4089632-1502-469c-9663-93a87abbd1c6" providerId="ADAL" clId="{F1F8027D-B177-453E-BECF-88BFFED3301C}" dt="2024-11-14T13:40:14.084" v="3458" actId="1076"/>
          <ac:picMkLst>
            <pc:docMk/>
            <pc:sldMk cId="3183398267" sldId="271"/>
            <ac:picMk id="7" creationId="{C6DC0A6F-028B-B855-61CC-CFCD4465C87D}"/>
          </ac:picMkLst>
        </pc:picChg>
        <pc:picChg chg="add mod">
          <ac:chgData name="Joseph White 2" userId="a4089632-1502-469c-9663-93a87abbd1c6" providerId="ADAL" clId="{F1F8027D-B177-453E-BECF-88BFFED3301C}" dt="2024-11-14T13:41:09.222" v="3464" actId="1076"/>
          <ac:picMkLst>
            <pc:docMk/>
            <pc:sldMk cId="3183398267" sldId="271"/>
            <ac:picMk id="9" creationId="{D62E993D-4ACC-9D0E-DBBC-A06B34B58D11}"/>
          </ac:picMkLst>
        </pc:picChg>
      </pc:sldChg>
      <pc:sldChg chg="add del">
        <pc:chgData name="Joseph White 2" userId="a4089632-1502-469c-9663-93a87abbd1c6" providerId="ADAL" clId="{F1F8027D-B177-453E-BECF-88BFFED3301C}" dt="2024-11-14T12:24:52.581" v="2742" actId="2890"/>
        <pc:sldMkLst>
          <pc:docMk/>
          <pc:sldMk cId="2419581950" sldId="272"/>
        </pc:sldMkLst>
      </pc:sldChg>
      <pc:sldChg chg="addSp delSp modSp add mod setBg modAnim">
        <pc:chgData name="Joseph White 2" userId="a4089632-1502-469c-9663-93a87abbd1c6" providerId="ADAL" clId="{F1F8027D-B177-453E-BECF-88BFFED3301C}" dt="2024-11-14T15:09:15.893" v="4734" actId="20577"/>
        <pc:sldMkLst>
          <pc:docMk/>
          <pc:sldMk cId="2654002040" sldId="272"/>
        </pc:sldMkLst>
        <pc:spChg chg="add del mod">
          <ac:chgData name="Joseph White 2" userId="a4089632-1502-469c-9663-93a87abbd1c6" providerId="ADAL" clId="{F1F8027D-B177-453E-BECF-88BFFED3301C}" dt="2024-11-14T13:46:13.273" v="3485" actId="478"/>
          <ac:spMkLst>
            <pc:docMk/>
            <pc:sldMk cId="2654002040" sldId="272"/>
            <ac:spMk id="2" creationId="{C2FBCF52-7625-B0F4-7F39-37821AB151D6}"/>
          </ac:spMkLst>
        </pc:spChg>
        <pc:spChg chg="add del">
          <ac:chgData name="Joseph White 2" userId="a4089632-1502-469c-9663-93a87abbd1c6" providerId="ADAL" clId="{F1F8027D-B177-453E-BECF-88BFFED3301C}" dt="2024-11-14T13:01:26.706" v="3253" actId="26606"/>
          <ac:spMkLst>
            <pc:docMk/>
            <pc:sldMk cId="2654002040" sldId="272"/>
            <ac:spMk id="9" creationId="{6753252F-4873-4F63-801D-CC719279A7D5}"/>
          </ac:spMkLst>
        </pc:spChg>
        <pc:spChg chg="add del">
          <ac:chgData name="Joseph White 2" userId="a4089632-1502-469c-9663-93a87abbd1c6" providerId="ADAL" clId="{F1F8027D-B177-453E-BECF-88BFFED3301C}" dt="2024-11-14T13:01:26.706" v="3253" actId="26606"/>
          <ac:spMkLst>
            <pc:docMk/>
            <pc:sldMk cId="2654002040" sldId="272"/>
            <ac:spMk id="11" creationId="{047C8CCB-F95D-4249-92DD-651249D3535A}"/>
          </ac:spMkLst>
        </pc:spChg>
        <pc:spChg chg="add mod">
          <ac:chgData name="Joseph White 2" userId="a4089632-1502-469c-9663-93a87abbd1c6" providerId="ADAL" clId="{F1F8027D-B177-453E-BECF-88BFFED3301C}" dt="2024-11-14T13:54:54.679" v="3512" actId="1036"/>
          <ac:spMkLst>
            <pc:docMk/>
            <pc:sldMk cId="2654002040" sldId="272"/>
            <ac:spMk id="13" creationId="{4EAF3AC8-EC87-B5ED-CB99-0713646EACC0}"/>
          </ac:spMkLst>
        </pc:spChg>
        <pc:spChg chg="add mod">
          <ac:chgData name="Joseph White 2" userId="a4089632-1502-469c-9663-93a87abbd1c6" providerId="ADAL" clId="{F1F8027D-B177-453E-BECF-88BFFED3301C}" dt="2024-11-14T13:55:34.996" v="3519" actId="1076"/>
          <ac:spMkLst>
            <pc:docMk/>
            <pc:sldMk cId="2654002040" sldId="272"/>
            <ac:spMk id="19" creationId="{961E28BB-2FC0-CB92-9676-D134DEBEF1A0}"/>
          </ac:spMkLst>
        </pc:spChg>
        <pc:spChg chg="add mod">
          <ac:chgData name="Joseph White 2" userId="a4089632-1502-469c-9663-93a87abbd1c6" providerId="ADAL" clId="{F1F8027D-B177-453E-BECF-88BFFED3301C}" dt="2024-11-14T13:55:52.311" v="3529" actId="1037"/>
          <ac:spMkLst>
            <pc:docMk/>
            <pc:sldMk cId="2654002040" sldId="272"/>
            <ac:spMk id="20" creationId="{10269FB0-BC82-F64C-F32F-5EDB3DD6696A}"/>
          </ac:spMkLst>
        </pc:spChg>
        <pc:spChg chg="add mod">
          <ac:chgData name="Joseph White 2" userId="a4089632-1502-469c-9663-93a87abbd1c6" providerId="ADAL" clId="{F1F8027D-B177-453E-BECF-88BFFED3301C}" dt="2024-11-14T15:09:15.893" v="4734" actId="20577"/>
          <ac:spMkLst>
            <pc:docMk/>
            <pc:sldMk cId="2654002040" sldId="272"/>
            <ac:spMk id="21" creationId="{EB977412-83D8-8FBA-2019-E1C3468DB943}"/>
          </ac:spMkLst>
        </pc:spChg>
        <pc:graphicFrameChg chg="add mod ord">
          <ac:chgData name="Joseph White 2" userId="a4089632-1502-469c-9663-93a87abbd1c6" providerId="ADAL" clId="{F1F8027D-B177-453E-BECF-88BFFED3301C}" dt="2024-11-14T13:01:26.706" v="3253" actId="26606"/>
          <ac:graphicFrameMkLst>
            <pc:docMk/>
            <pc:sldMk cId="2654002040" sldId="272"/>
            <ac:graphicFrameMk id="4" creationId="{8486EE8A-4039-B404-770C-8F480264014E}"/>
          </ac:graphicFrameMkLst>
        </pc:graphicFrameChg>
        <pc:picChg chg="add mod">
          <ac:chgData name="Joseph White 2" userId="a4089632-1502-469c-9663-93a87abbd1c6" providerId="ADAL" clId="{F1F8027D-B177-453E-BECF-88BFFED3301C}" dt="2024-11-14T13:01:23.011" v="3251"/>
          <ac:picMkLst>
            <pc:docMk/>
            <pc:sldMk cId="2654002040" sldId="272"/>
            <ac:picMk id="3" creationId="{30F73B2B-9E4A-BADD-6B54-C84EC759CADA}"/>
          </ac:picMkLst>
        </pc:picChg>
        <pc:picChg chg="add del mod">
          <ac:chgData name="Joseph White 2" userId="a4089632-1502-469c-9663-93a87abbd1c6" providerId="ADAL" clId="{F1F8027D-B177-453E-BECF-88BFFED3301C}" dt="2024-11-14T13:40:04.423" v="3455" actId="21"/>
          <ac:picMkLst>
            <pc:docMk/>
            <pc:sldMk cId="2654002040" sldId="272"/>
            <ac:picMk id="6" creationId="{C6DC0A6F-028B-B855-61CC-CFCD4465C87D}"/>
          </ac:picMkLst>
        </pc:picChg>
        <pc:picChg chg="add mod">
          <ac:chgData name="Joseph White 2" userId="a4089632-1502-469c-9663-93a87abbd1c6" providerId="ADAL" clId="{F1F8027D-B177-453E-BECF-88BFFED3301C}" dt="2024-11-14T13:54:44.690" v="3505" actId="1037"/>
          <ac:picMkLst>
            <pc:docMk/>
            <pc:sldMk cId="2654002040" sldId="272"/>
            <ac:picMk id="8" creationId="{8F5616B0-EB5A-2073-AAC4-809AFABAC00C}"/>
          </ac:picMkLst>
        </pc:picChg>
        <pc:picChg chg="add mod">
          <ac:chgData name="Joseph White 2" userId="a4089632-1502-469c-9663-93a87abbd1c6" providerId="ADAL" clId="{F1F8027D-B177-453E-BECF-88BFFED3301C}" dt="2024-11-14T13:54:23.576" v="3500" actId="1076"/>
          <ac:picMkLst>
            <pc:docMk/>
            <pc:sldMk cId="2654002040" sldId="272"/>
            <ac:picMk id="12" creationId="{195EFA9C-B935-6DE7-50EF-B5ED70A73640}"/>
          </ac:picMkLst>
        </pc:picChg>
        <pc:cxnChg chg="add mod">
          <ac:chgData name="Joseph White 2" userId="a4089632-1502-469c-9663-93a87abbd1c6" providerId="ADAL" clId="{F1F8027D-B177-453E-BECF-88BFFED3301C}" dt="2024-11-14T13:55:08.113" v="3514" actId="13822"/>
          <ac:cxnSpMkLst>
            <pc:docMk/>
            <pc:sldMk cId="2654002040" sldId="272"/>
            <ac:cxnSpMk id="15" creationId="{6DECA12F-6955-03D4-72FA-10837E344540}"/>
          </ac:cxnSpMkLst>
        </pc:cxnChg>
        <pc:cxnChg chg="add mod">
          <ac:chgData name="Joseph White 2" userId="a4089632-1502-469c-9663-93a87abbd1c6" providerId="ADAL" clId="{F1F8027D-B177-453E-BECF-88BFFED3301C}" dt="2024-11-14T13:55:14.685" v="3517" actId="14100"/>
          <ac:cxnSpMkLst>
            <pc:docMk/>
            <pc:sldMk cId="2654002040" sldId="272"/>
            <ac:cxnSpMk id="16" creationId="{54D8108C-8C7D-5DE7-68EC-278A2CD97221}"/>
          </ac:cxnSpMkLst>
        </pc:cxnChg>
      </pc:sldChg>
      <pc:sldChg chg="addSp delSp modSp add mod">
        <pc:chgData name="Joseph White 2" userId="a4089632-1502-469c-9663-93a87abbd1c6" providerId="ADAL" clId="{F1F8027D-B177-453E-BECF-88BFFED3301C}" dt="2024-11-14T13:58:46.360" v="3585" actId="1076"/>
        <pc:sldMkLst>
          <pc:docMk/>
          <pc:sldMk cId="3278954839" sldId="273"/>
        </pc:sldMkLst>
        <pc:spChg chg="add del mod">
          <ac:chgData name="Joseph White 2" userId="a4089632-1502-469c-9663-93a87abbd1c6" providerId="ADAL" clId="{F1F8027D-B177-453E-BECF-88BFFED3301C}" dt="2024-11-14T13:29:48.674" v="3440" actId="478"/>
          <ac:spMkLst>
            <pc:docMk/>
            <pc:sldMk cId="3278954839" sldId="273"/>
            <ac:spMk id="2" creationId="{C7D46C15-76C4-1C57-FEE5-0B7F2370B179}"/>
          </ac:spMkLst>
        </pc:spChg>
        <pc:spChg chg="add mod">
          <ac:chgData name="Joseph White 2" userId="a4089632-1502-469c-9663-93a87abbd1c6" providerId="ADAL" clId="{F1F8027D-B177-453E-BECF-88BFFED3301C}" dt="2024-11-14T13:58:40.546" v="3584" actId="1076"/>
          <ac:spMkLst>
            <pc:docMk/>
            <pc:sldMk cId="3278954839" sldId="273"/>
            <ac:spMk id="9" creationId="{272E81D8-4F2C-7B1C-56FF-5C43D1B009A1}"/>
          </ac:spMkLst>
        </pc:spChg>
        <pc:spChg chg="add mod">
          <ac:chgData name="Joseph White 2" userId="a4089632-1502-469c-9663-93a87abbd1c6" providerId="ADAL" clId="{F1F8027D-B177-453E-BECF-88BFFED3301C}" dt="2024-11-14T13:58:46.360" v="3585" actId="1076"/>
          <ac:spMkLst>
            <pc:docMk/>
            <pc:sldMk cId="3278954839" sldId="273"/>
            <ac:spMk id="10" creationId="{795CBBAD-5A38-7CD0-02FB-26B1C1D2FA9D}"/>
          </ac:spMkLst>
        </pc:spChg>
        <pc:graphicFrameChg chg="mod modGraphic">
          <ac:chgData name="Joseph White 2" userId="a4089632-1502-469c-9663-93a87abbd1c6" providerId="ADAL" clId="{F1F8027D-B177-453E-BECF-88BFFED3301C}" dt="2024-11-14T12:42:22.783" v="3049" actId="20577"/>
          <ac:graphicFrameMkLst>
            <pc:docMk/>
            <pc:sldMk cId="3278954839" sldId="273"/>
            <ac:graphicFrameMk id="4" creationId="{2C5D1F3C-8AAC-3996-12CA-92666EC53B9F}"/>
          </ac:graphicFrameMkLst>
        </pc:graphicFrameChg>
        <pc:picChg chg="add mod">
          <ac:chgData name="Joseph White 2" userId="a4089632-1502-469c-9663-93a87abbd1c6" providerId="ADAL" clId="{F1F8027D-B177-453E-BECF-88BFFED3301C}" dt="2024-11-14T13:01:29.905" v="3254"/>
          <ac:picMkLst>
            <pc:docMk/>
            <pc:sldMk cId="3278954839" sldId="273"/>
            <ac:picMk id="3" creationId="{F76E900C-9CD1-59FD-8440-B244C02F0892}"/>
          </ac:picMkLst>
        </pc:picChg>
        <pc:picChg chg="add mod">
          <ac:chgData name="Joseph White 2" userId="a4089632-1502-469c-9663-93a87abbd1c6" providerId="ADAL" clId="{F1F8027D-B177-453E-BECF-88BFFED3301C}" dt="2024-11-14T13:58:46.360" v="3585" actId="1076"/>
          <ac:picMkLst>
            <pc:docMk/>
            <pc:sldMk cId="3278954839" sldId="273"/>
            <ac:picMk id="6" creationId="{08AF08BE-6A9F-F3BA-A757-AAC5209128BC}"/>
          </ac:picMkLst>
        </pc:picChg>
        <pc:picChg chg="add mod">
          <ac:chgData name="Joseph White 2" userId="a4089632-1502-469c-9663-93a87abbd1c6" providerId="ADAL" clId="{F1F8027D-B177-453E-BECF-88BFFED3301C}" dt="2024-11-14T13:58:40.546" v="3584" actId="1076"/>
          <ac:picMkLst>
            <pc:docMk/>
            <pc:sldMk cId="3278954839" sldId="273"/>
            <ac:picMk id="8" creationId="{4AFFA338-84E3-B52C-B3B3-0045391041FF}"/>
          </ac:picMkLst>
        </pc:picChg>
      </pc:sldChg>
      <pc:sldChg chg="addSp modSp add mod modAnim">
        <pc:chgData name="Joseph White 2" userId="a4089632-1502-469c-9663-93a87abbd1c6" providerId="ADAL" clId="{F1F8027D-B177-453E-BECF-88BFFED3301C}" dt="2024-11-14T14:34:49.790" v="4324"/>
        <pc:sldMkLst>
          <pc:docMk/>
          <pc:sldMk cId="2713975182" sldId="274"/>
        </pc:sldMkLst>
        <pc:spChg chg="add mod">
          <ac:chgData name="Joseph White 2" userId="a4089632-1502-469c-9663-93a87abbd1c6" providerId="ADAL" clId="{F1F8027D-B177-453E-BECF-88BFFED3301C}" dt="2024-11-14T14:32:40.950" v="4233" actId="1076"/>
          <ac:spMkLst>
            <pc:docMk/>
            <pc:sldMk cId="2713975182" sldId="274"/>
            <ac:spMk id="2" creationId="{8773E581-EA9A-E3CD-4C41-49A6357AC5CB}"/>
          </ac:spMkLst>
        </pc:spChg>
        <pc:spChg chg="add mod">
          <ac:chgData name="Joseph White 2" userId="a4089632-1502-469c-9663-93a87abbd1c6" providerId="ADAL" clId="{F1F8027D-B177-453E-BECF-88BFFED3301C}" dt="2024-11-14T14:33:57.645" v="4313" actId="207"/>
          <ac:spMkLst>
            <pc:docMk/>
            <pc:sldMk cId="2713975182" sldId="274"/>
            <ac:spMk id="9" creationId="{763BFE06-3DB8-A353-669A-8211DF6BB498}"/>
          </ac:spMkLst>
        </pc:spChg>
        <pc:spChg chg="add mod">
          <ac:chgData name="Joseph White 2" userId="a4089632-1502-469c-9663-93a87abbd1c6" providerId="ADAL" clId="{F1F8027D-B177-453E-BECF-88BFFED3301C}" dt="2024-11-14T14:34:00.509" v="4314" actId="207"/>
          <ac:spMkLst>
            <pc:docMk/>
            <pc:sldMk cId="2713975182" sldId="274"/>
            <ac:spMk id="10" creationId="{721EC634-DA32-8641-82FF-EFBC15876C3E}"/>
          </ac:spMkLst>
        </pc:spChg>
        <pc:graphicFrameChg chg="mod modGraphic">
          <ac:chgData name="Joseph White 2" userId="a4089632-1502-469c-9663-93a87abbd1c6" providerId="ADAL" clId="{F1F8027D-B177-453E-BECF-88BFFED3301C}" dt="2024-11-14T12:25:46.111" v="2751" actId="207"/>
          <ac:graphicFrameMkLst>
            <pc:docMk/>
            <pc:sldMk cId="2713975182" sldId="274"/>
            <ac:graphicFrameMk id="4" creationId="{0CE22370-7D3B-A882-4143-9C40D5139481}"/>
          </ac:graphicFrameMkLst>
        </pc:graphicFrameChg>
        <pc:picChg chg="add mod">
          <ac:chgData name="Joseph White 2" userId="a4089632-1502-469c-9663-93a87abbd1c6" providerId="ADAL" clId="{F1F8027D-B177-453E-BECF-88BFFED3301C}" dt="2024-11-14T13:01:31.440" v="3255"/>
          <ac:picMkLst>
            <pc:docMk/>
            <pc:sldMk cId="2713975182" sldId="274"/>
            <ac:picMk id="3" creationId="{1AA66BD4-0F3D-A2D2-660D-6373B95FC970}"/>
          </ac:picMkLst>
        </pc:picChg>
        <pc:picChg chg="add mod">
          <ac:chgData name="Joseph White 2" userId="a4089632-1502-469c-9663-93a87abbd1c6" providerId="ADAL" clId="{F1F8027D-B177-453E-BECF-88BFFED3301C}" dt="2024-11-14T14:10:22.854" v="3806" actId="208"/>
          <ac:picMkLst>
            <pc:docMk/>
            <pc:sldMk cId="2713975182" sldId="274"/>
            <ac:picMk id="6" creationId="{94FB22FF-7B3E-4702-580E-FB183FA9C644}"/>
          </ac:picMkLst>
        </pc:picChg>
        <pc:picChg chg="add mod">
          <ac:chgData name="Joseph White 2" userId="a4089632-1502-469c-9663-93a87abbd1c6" providerId="ADAL" clId="{F1F8027D-B177-453E-BECF-88BFFED3301C}" dt="2024-11-14T14:28:39.156" v="4148" actId="1076"/>
          <ac:picMkLst>
            <pc:docMk/>
            <pc:sldMk cId="2713975182" sldId="274"/>
            <ac:picMk id="8" creationId="{6140A434-3742-CF15-6214-6924DD04D45F}"/>
          </ac:picMkLst>
        </pc:picChg>
        <pc:cxnChg chg="add mod">
          <ac:chgData name="Joseph White 2" userId="a4089632-1502-469c-9663-93a87abbd1c6" providerId="ADAL" clId="{F1F8027D-B177-453E-BECF-88BFFED3301C}" dt="2024-11-14T14:33:50.023" v="4312" actId="208"/>
          <ac:cxnSpMkLst>
            <pc:docMk/>
            <pc:sldMk cId="2713975182" sldId="274"/>
            <ac:cxnSpMk id="12" creationId="{F4090867-5D9B-F62E-8B64-0F5B82AFC08D}"/>
          </ac:cxnSpMkLst>
        </pc:cxnChg>
        <pc:cxnChg chg="add mod">
          <ac:chgData name="Joseph White 2" userId="a4089632-1502-469c-9663-93a87abbd1c6" providerId="ADAL" clId="{F1F8027D-B177-453E-BECF-88BFFED3301C}" dt="2024-11-14T14:34:09.329" v="4318" actId="14100"/>
          <ac:cxnSpMkLst>
            <pc:docMk/>
            <pc:sldMk cId="2713975182" sldId="274"/>
            <ac:cxnSpMk id="13" creationId="{95E00ED5-6B46-EA61-CE06-20F6EFDA7DA1}"/>
          </ac:cxnSpMkLst>
        </pc:cxnChg>
      </pc:sldChg>
      <pc:sldChg chg="addSp delSp modSp add mod modAnim">
        <pc:chgData name="Joseph White 2" userId="a4089632-1502-469c-9663-93a87abbd1c6" providerId="ADAL" clId="{F1F8027D-B177-453E-BECF-88BFFED3301C}" dt="2024-11-14T14:40:07.085" v="4396"/>
        <pc:sldMkLst>
          <pc:docMk/>
          <pc:sldMk cId="427927811" sldId="275"/>
        </pc:sldMkLst>
        <pc:spChg chg="add mod">
          <ac:chgData name="Joseph White 2" userId="a4089632-1502-469c-9663-93a87abbd1c6" providerId="ADAL" clId="{F1F8027D-B177-453E-BECF-88BFFED3301C}" dt="2024-11-14T14:40:05.695" v="4395" actId="1036"/>
          <ac:spMkLst>
            <pc:docMk/>
            <pc:sldMk cId="427927811" sldId="275"/>
            <ac:spMk id="2" creationId="{9EFADC4E-C6DA-F26A-5790-0F6E038925D6}"/>
          </ac:spMkLst>
        </pc:spChg>
        <pc:spChg chg="add del mod">
          <ac:chgData name="Joseph White 2" userId="a4089632-1502-469c-9663-93a87abbd1c6" providerId="ADAL" clId="{F1F8027D-B177-453E-BECF-88BFFED3301C}" dt="2024-11-14T14:39:51.256" v="4381" actId="478"/>
          <ac:spMkLst>
            <pc:docMk/>
            <pc:sldMk cId="427927811" sldId="275"/>
            <ac:spMk id="7" creationId="{5AAE9C6E-7159-AA29-F0DF-BC0FF78866BA}"/>
          </ac:spMkLst>
        </pc:spChg>
        <pc:spChg chg="add mod">
          <ac:chgData name="Joseph White 2" userId="a4089632-1502-469c-9663-93a87abbd1c6" providerId="ADAL" clId="{F1F8027D-B177-453E-BECF-88BFFED3301C}" dt="2024-11-14T14:39:47.918" v="4380"/>
          <ac:spMkLst>
            <pc:docMk/>
            <pc:sldMk cId="427927811" sldId="275"/>
            <ac:spMk id="8" creationId="{2A77CC38-FBE0-3A40-E527-58E2FE7FCE62}"/>
          </ac:spMkLst>
        </pc:spChg>
        <pc:graphicFrameChg chg="mod">
          <ac:chgData name="Joseph White 2" userId="a4089632-1502-469c-9663-93a87abbd1c6" providerId="ADAL" clId="{F1F8027D-B177-453E-BECF-88BFFED3301C}" dt="2024-11-14T12:26:54.404" v="2753"/>
          <ac:graphicFrameMkLst>
            <pc:docMk/>
            <pc:sldMk cId="427927811" sldId="275"/>
            <ac:graphicFrameMk id="4" creationId="{1952957C-1F7E-B457-5013-78398CFBFA2E}"/>
          </ac:graphicFrameMkLst>
        </pc:graphicFrameChg>
        <pc:picChg chg="add mod">
          <ac:chgData name="Joseph White 2" userId="a4089632-1502-469c-9663-93a87abbd1c6" providerId="ADAL" clId="{F1F8027D-B177-453E-BECF-88BFFED3301C}" dt="2024-11-14T13:01:32.878" v="3256"/>
          <ac:picMkLst>
            <pc:docMk/>
            <pc:sldMk cId="427927811" sldId="275"/>
            <ac:picMk id="3" creationId="{2715C6ED-9E36-FA65-5A13-624C31154097}"/>
          </ac:picMkLst>
        </pc:picChg>
        <pc:picChg chg="add mod">
          <ac:chgData name="Joseph White 2" userId="a4089632-1502-469c-9663-93a87abbd1c6" providerId="ADAL" clId="{F1F8027D-B177-453E-BECF-88BFFED3301C}" dt="2024-11-14T14:40:05.695" v="4395" actId="1036"/>
          <ac:picMkLst>
            <pc:docMk/>
            <pc:sldMk cId="427927811" sldId="275"/>
            <ac:picMk id="6" creationId="{3FB4D5BE-CA2F-CEB2-BD9A-306D16083C6F}"/>
          </ac:picMkLst>
        </pc:picChg>
        <pc:picChg chg="add mod">
          <ac:chgData name="Joseph White 2" userId="a4089632-1502-469c-9663-93a87abbd1c6" providerId="ADAL" clId="{F1F8027D-B177-453E-BECF-88BFFED3301C}" dt="2024-11-14T14:39:10.359" v="4372" actId="1076"/>
          <ac:picMkLst>
            <pc:docMk/>
            <pc:sldMk cId="427927811" sldId="275"/>
            <ac:picMk id="5122" creationId="{C0D4C574-C1D6-CEBE-E985-36126C75EE46}"/>
          </ac:picMkLst>
        </pc:picChg>
      </pc:sldChg>
      <pc:sldChg chg="addSp delSp modSp add mod">
        <pc:chgData name="Joseph White 2" userId="a4089632-1502-469c-9663-93a87abbd1c6" providerId="ADAL" clId="{F1F8027D-B177-453E-BECF-88BFFED3301C}" dt="2024-11-14T15:40:56.539" v="5210"/>
        <pc:sldMkLst>
          <pc:docMk/>
          <pc:sldMk cId="778036934" sldId="276"/>
        </pc:sldMkLst>
        <pc:spChg chg="add mod">
          <ac:chgData name="Joseph White 2" userId="a4089632-1502-469c-9663-93a87abbd1c6" providerId="ADAL" clId="{F1F8027D-B177-453E-BECF-88BFFED3301C}" dt="2024-11-14T15:39:17.999" v="5201" actId="122"/>
          <ac:spMkLst>
            <pc:docMk/>
            <pc:sldMk cId="778036934" sldId="276"/>
            <ac:spMk id="2" creationId="{50892AFE-F592-9333-96F7-677831D85411}"/>
          </ac:spMkLst>
        </pc:spChg>
        <pc:spChg chg="add mod">
          <ac:chgData name="Joseph White 2" userId="a4089632-1502-469c-9663-93a87abbd1c6" providerId="ADAL" clId="{F1F8027D-B177-453E-BECF-88BFFED3301C}" dt="2024-11-14T15:39:17.999" v="5201" actId="122"/>
          <ac:spMkLst>
            <pc:docMk/>
            <pc:sldMk cId="778036934" sldId="276"/>
            <ac:spMk id="9" creationId="{E5C86ACA-4B6D-865F-83A9-50F5B034BF85}"/>
          </ac:spMkLst>
        </pc:spChg>
        <pc:graphicFrameChg chg="mod modGraphic">
          <ac:chgData name="Joseph White 2" userId="a4089632-1502-469c-9663-93a87abbd1c6" providerId="ADAL" clId="{F1F8027D-B177-453E-BECF-88BFFED3301C}" dt="2024-11-14T15:37:25.454" v="5144" actId="20577"/>
          <ac:graphicFrameMkLst>
            <pc:docMk/>
            <pc:sldMk cId="778036934" sldId="276"/>
            <ac:graphicFrameMk id="4" creationId="{6660E583-A747-230E-028C-970A3C8C2261}"/>
          </ac:graphicFrameMkLst>
        </pc:graphicFrameChg>
        <pc:picChg chg="add mod">
          <ac:chgData name="Joseph White 2" userId="a4089632-1502-469c-9663-93a87abbd1c6" providerId="ADAL" clId="{F1F8027D-B177-453E-BECF-88BFFED3301C}" dt="2024-11-14T13:01:34.627" v="3257"/>
          <ac:picMkLst>
            <pc:docMk/>
            <pc:sldMk cId="778036934" sldId="276"/>
            <ac:picMk id="3" creationId="{0C502F40-EA64-080D-3B93-EF2616145E5F}"/>
          </ac:picMkLst>
        </pc:picChg>
        <pc:picChg chg="add mod ord">
          <ac:chgData name="Joseph White 2" userId="a4089632-1502-469c-9663-93a87abbd1c6" providerId="ADAL" clId="{F1F8027D-B177-453E-BECF-88BFFED3301C}" dt="2024-11-14T15:38:41.711" v="5152" actId="14100"/>
          <ac:picMkLst>
            <pc:docMk/>
            <pc:sldMk cId="778036934" sldId="276"/>
            <ac:picMk id="6" creationId="{E6C85572-FABB-A21B-CF88-BB94204ACADA}"/>
          </ac:picMkLst>
        </pc:picChg>
        <pc:picChg chg="add del mod">
          <ac:chgData name="Joseph White 2" userId="a4089632-1502-469c-9663-93a87abbd1c6" providerId="ADAL" clId="{F1F8027D-B177-453E-BECF-88BFFED3301C}" dt="2024-11-14T15:40:55.739" v="5209" actId="478"/>
          <ac:picMkLst>
            <pc:docMk/>
            <pc:sldMk cId="778036934" sldId="276"/>
            <ac:picMk id="8" creationId="{2434624F-CD21-E1EA-3A30-EC7B1FF02CB1}"/>
          </ac:picMkLst>
        </pc:picChg>
        <pc:picChg chg="add del mod">
          <ac:chgData name="Joseph White 2" userId="a4089632-1502-469c-9663-93a87abbd1c6" providerId="ADAL" clId="{F1F8027D-B177-453E-BECF-88BFFED3301C}" dt="2024-11-14T15:40:54.767" v="5208" actId="21"/>
          <ac:picMkLst>
            <pc:docMk/>
            <pc:sldMk cId="778036934" sldId="276"/>
            <ac:picMk id="11" creationId="{51373D30-3CE5-DD22-0822-8F2EB333BA5D}"/>
          </ac:picMkLst>
        </pc:picChg>
        <pc:picChg chg="add mod">
          <ac:chgData name="Joseph White 2" userId="a4089632-1502-469c-9663-93a87abbd1c6" providerId="ADAL" clId="{F1F8027D-B177-453E-BECF-88BFFED3301C}" dt="2024-11-14T15:40:56.539" v="5210"/>
          <ac:picMkLst>
            <pc:docMk/>
            <pc:sldMk cId="778036934" sldId="276"/>
            <ac:picMk id="12" creationId="{51373D30-3CE5-DD22-0822-8F2EB333BA5D}"/>
          </ac:picMkLst>
        </pc:picChg>
      </pc:sldChg>
      <pc:sldChg chg="addSp delSp modSp add mod modAnim">
        <pc:chgData name="Joseph White 2" userId="a4089632-1502-469c-9663-93a87abbd1c6" providerId="ADAL" clId="{F1F8027D-B177-453E-BECF-88BFFED3301C}" dt="2024-11-14T15:07:39.716" v="4639" actId="20577"/>
        <pc:sldMkLst>
          <pc:docMk/>
          <pc:sldMk cId="4256920852" sldId="277"/>
        </pc:sldMkLst>
        <pc:spChg chg="add del mod">
          <ac:chgData name="Joseph White 2" userId="a4089632-1502-469c-9663-93a87abbd1c6" providerId="ADAL" clId="{F1F8027D-B177-453E-BECF-88BFFED3301C}" dt="2024-11-14T12:51:51.281" v="3167" actId="478"/>
          <ac:spMkLst>
            <pc:docMk/>
            <pc:sldMk cId="4256920852" sldId="277"/>
            <ac:spMk id="2" creationId="{B2D29242-9240-D0C9-7FE0-25056891E0D6}"/>
          </ac:spMkLst>
        </pc:spChg>
        <pc:spChg chg="add mod">
          <ac:chgData name="Joseph White 2" userId="a4089632-1502-469c-9663-93a87abbd1c6" providerId="ADAL" clId="{F1F8027D-B177-453E-BECF-88BFFED3301C}" dt="2024-11-14T12:58:42.592" v="3238" actId="404"/>
          <ac:spMkLst>
            <pc:docMk/>
            <pc:sldMk cId="4256920852" sldId="277"/>
            <ac:spMk id="3" creationId="{F3D74B09-BF84-5E61-5D90-83DCD9F8E71D}"/>
          </ac:spMkLst>
        </pc:spChg>
        <pc:spChg chg="add del mod">
          <ac:chgData name="Joseph White 2" userId="a4089632-1502-469c-9663-93a87abbd1c6" providerId="ADAL" clId="{F1F8027D-B177-453E-BECF-88BFFED3301C}" dt="2024-11-14T12:53:45.429" v="3207" actId="478"/>
          <ac:spMkLst>
            <pc:docMk/>
            <pc:sldMk cId="4256920852" sldId="277"/>
            <ac:spMk id="5" creationId="{59759E93-EDB7-BE9D-3782-CE19A4F0479F}"/>
          </ac:spMkLst>
        </pc:spChg>
        <pc:spChg chg="add mod">
          <ac:chgData name="Joseph White 2" userId="a4089632-1502-469c-9663-93a87abbd1c6" providerId="ADAL" clId="{F1F8027D-B177-453E-BECF-88BFFED3301C}" dt="2024-11-14T12:57:43.594" v="3237" actId="1036"/>
          <ac:spMkLst>
            <pc:docMk/>
            <pc:sldMk cId="4256920852" sldId="277"/>
            <ac:spMk id="6" creationId="{A2E0C7EB-D90F-1056-41EB-CB0683C872D0}"/>
          </ac:spMkLst>
        </pc:spChg>
        <pc:spChg chg="add mod">
          <ac:chgData name="Joseph White 2" userId="a4089632-1502-469c-9663-93a87abbd1c6" providerId="ADAL" clId="{F1F8027D-B177-453E-BECF-88BFFED3301C}" dt="2024-11-14T13:08:55.892" v="3338" actId="207"/>
          <ac:spMkLst>
            <pc:docMk/>
            <pc:sldMk cId="4256920852" sldId="277"/>
            <ac:spMk id="8" creationId="{EEC25614-5785-DF3B-E994-F7F4B688F76F}"/>
          </ac:spMkLst>
        </pc:spChg>
        <pc:spChg chg="add mod">
          <ac:chgData name="Joseph White 2" userId="a4089632-1502-469c-9663-93a87abbd1c6" providerId="ADAL" clId="{F1F8027D-B177-453E-BECF-88BFFED3301C}" dt="2024-11-14T15:07:39.716" v="4639" actId="20577"/>
          <ac:spMkLst>
            <pc:docMk/>
            <pc:sldMk cId="4256920852" sldId="277"/>
            <ac:spMk id="9" creationId="{1F1E4B0B-5E47-26C6-7D99-8E4692859149}"/>
          </ac:spMkLst>
        </pc:spChg>
        <pc:spChg chg="add mod">
          <ac:chgData name="Joseph White 2" userId="a4089632-1502-469c-9663-93a87abbd1c6" providerId="ADAL" clId="{F1F8027D-B177-453E-BECF-88BFFED3301C}" dt="2024-11-14T13:08:59.965" v="3339" actId="207"/>
          <ac:spMkLst>
            <pc:docMk/>
            <pc:sldMk cId="4256920852" sldId="277"/>
            <ac:spMk id="10" creationId="{4AC608F3-B170-7740-85B8-4694BDEBF6BA}"/>
          </ac:spMkLst>
        </pc:spChg>
        <pc:spChg chg="add mod">
          <ac:chgData name="Joseph White 2" userId="a4089632-1502-469c-9663-93a87abbd1c6" providerId="ADAL" clId="{F1F8027D-B177-453E-BECF-88BFFED3301C}" dt="2024-11-14T13:08:59.965" v="3339" actId="207"/>
          <ac:spMkLst>
            <pc:docMk/>
            <pc:sldMk cId="4256920852" sldId="277"/>
            <ac:spMk id="11" creationId="{14F1B3EE-D30B-FED5-7322-7168BCB8EF63}"/>
          </ac:spMkLst>
        </pc:spChg>
        <pc:spChg chg="add mod">
          <ac:chgData name="Joseph White 2" userId="a4089632-1502-469c-9663-93a87abbd1c6" providerId="ADAL" clId="{F1F8027D-B177-453E-BECF-88BFFED3301C}" dt="2024-11-14T13:18:09.994" v="3433" actId="122"/>
          <ac:spMkLst>
            <pc:docMk/>
            <pc:sldMk cId="4256920852" sldId="277"/>
            <ac:spMk id="25" creationId="{F400C0E2-D003-6775-8289-A5FF210CAF13}"/>
          </ac:spMkLst>
        </pc:spChg>
        <pc:graphicFrameChg chg="mod modGraphic">
          <ac:chgData name="Joseph White 2" userId="a4089632-1502-469c-9663-93a87abbd1c6" providerId="ADAL" clId="{F1F8027D-B177-453E-BECF-88BFFED3301C}" dt="2024-11-14T12:52:01.878" v="3170" actId="20577"/>
          <ac:graphicFrameMkLst>
            <pc:docMk/>
            <pc:sldMk cId="4256920852" sldId="277"/>
            <ac:graphicFrameMk id="4" creationId="{E48B2665-4351-77A6-4B05-C3C8D4D02F87}"/>
          </ac:graphicFrameMkLst>
        </pc:graphicFrameChg>
        <pc:picChg chg="add mod">
          <ac:chgData name="Joseph White 2" userId="a4089632-1502-469c-9663-93a87abbd1c6" providerId="ADAL" clId="{F1F8027D-B177-453E-BECF-88BFFED3301C}" dt="2024-11-14T13:01:36.659" v="3258"/>
          <ac:picMkLst>
            <pc:docMk/>
            <pc:sldMk cId="4256920852" sldId="277"/>
            <ac:picMk id="7" creationId="{A73AF1A6-098E-ED34-7519-99D96B78F2A7}"/>
          </ac:picMkLst>
        </pc:picChg>
        <pc:picChg chg="add mod">
          <ac:chgData name="Joseph White 2" userId="a4089632-1502-469c-9663-93a87abbd1c6" providerId="ADAL" clId="{F1F8027D-B177-453E-BECF-88BFFED3301C}" dt="2024-11-14T12:58:50.710" v="3246" actId="1035"/>
          <ac:picMkLst>
            <pc:docMk/>
            <pc:sldMk cId="4256920852" sldId="277"/>
            <ac:picMk id="3074" creationId="{3B3ECE22-2494-A295-0DAA-83242BB7391C}"/>
          </ac:picMkLst>
        </pc:pic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3" creationId="{37454071-0A5F-C254-21B2-F049CE587AEE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4" creationId="{B7F5D83C-9E8F-8A07-8D1E-1E95E90F09C0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7" creationId="{0AC89505-731C-EE16-54A9-ECA991B2F7A5}"/>
          </ac:cxnSpMkLst>
        </pc:cxnChg>
        <pc:cxnChg chg="add mod">
          <ac:chgData name="Joseph White 2" userId="a4089632-1502-469c-9663-93a87abbd1c6" providerId="ADAL" clId="{F1F8027D-B177-453E-BECF-88BFFED3301C}" dt="2024-11-14T13:10:34.166" v="3358" actId="1582"/>
          <ac:cxnSpMkLst>
            <pc:docMk/>
            <pc:sldMk cId="4256920852" sldId="277"/>
            <ac:cxnSpMk id="19" creationId="{C3B6EEB4-BC08-8749-93F5-851DBC3AC63B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22" creationId="{14BB599E-AF33-30EE-7EF7-73B3258AB356}"/>
          </ac:cxnSpMkLst>
        </pc:cxnChg>
        <pc:cxnChg chg="add mod">
          <ac:chgData name="Joseph White 2" userId="a4089632-1502-469c-9663-93a87abbd1c6" providerId="ADAL" clId="{F1F8027D-B177-453E-BECF-88BFFED3301C}" dt="2024-11-14T15:07:39.716" v="4639" actId="20577"/>
          <ac:cxnSpMkLst>
            <pc:docMk/>
            <pc:sldMk cId="4256920852" sldId="277"/>
            <ac:cxnSpMk id="27" creationId="{FEEE1825-34E6-86E8-43D7-9797466D2FAC}"/>
          </ac:cxnSpMkLst>
        </pc:cxnChg>
        <pc:cxnChg chg="add mod">
          <ac:chgData name="Joseph White 2" userId="a4089632-1502-469c-9663-93a87abbd1c6" providerId="ADAL" clId="{F1F8027D-B177-453E-BECF-88BFFED3301C}" dt="2024-11-14T13:15:43.307" v="3426" actId="208"/>
          <ac:cxnSpMkLst>
            <pc:docMk/>
            <pc:sldMk cId="4256920852" sldId="277"/>
            <ac:cxnSpMk id="29" creationId="{C05F845A-4565-A7DB-6D45-339CB698C43D}"/>
          </ac:cxnSpMkLst>
        </pc:cxnChg>
      </pc:sldChg>
      <pc:sldChg chg="addSp delSp modSp add mod delAnim modAnim">
        <pc:chgData name="Joseph White 2" userId="a4089632-1502-469c-9663-93a87abbd1c6" providerId="ADAL" clId="{F1F8027D-B177-453E-BECF-88BFFED3301C}" dt="2024-11-14T15:05:41.137" v="4625"/>
        <pc:sldMkLst>
          <pc:docMk/>
          <pc:sldMk cId="1839985289" sldId="278"/>
        </pc:sldMkLst>
        <pc:spChg chg="add del mod">
          <ac:chgData name="Joseph White 2" userId="a4089632-1502-469c-9663-93a87abbd1c6" providerId="ADAL" clId="{F1F8027D-B177-453E-BECF-88BFFED3301C}" dt="2024-11-14T14:51:13.038" v="4423" actId="478"/>
          <ac:spMkLst>
            <pc:docMk/>
            <pc:sldMk cId="1839985289" sldId="278"/>
            <ac:spMk id="2" creationId="{69C1134B-3103-F8B6-0D80-22127A4445DD}"/>
          </ac:spMkLst>
        </pc:spChg>
        <pc:spChg chg="add del mod">
          <ac:chgData name="Joseph White 2" userId="a4089632-1502-469c-9663-93a87abbd1c6" providerId="ADAL" clId="{F1F8027D-B177-453E-BECF-88BFFED3301C}" dt="2024-11-14T14:52:45.684" v="4508" actId="478"/>
          <ac:spMkLst>
            <pc:docMk/>
            <pc:sldMk cId="1839985289" sldId="278"/>
            <ac:spMk id="11" creationId="{F3ADAD13-7924-40A3-A17B-CFC0B61A5849}"/>
          </ac:spMkLst>
        </pc:spChg>
        <pc:spChg chg="add del mod">
          <ac:chgData name="Joseph White 2" userId="a4089632-1502-469c-9663-93a87abbd1c6" providerId="ADAL" clId="{F1F8027D-B177-453E-BECF-88BFFED3301C}" dt="2024-11-14T14:55:16.981" v="4526" actId="478"/>
          <ac:spMkLst>
            <pc:docMk/>
            <pc:sldMk cId="1839985289" sldId="278"/>
            <ac:spMk id="12" creationId="{29F7D2E2-1EB3-0649-3F1C-88974409A5A5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3" creationId="{FB72EB62-0710-B349-A9DF-948FD6840D0B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4" creationId="{5BF2F088-0EB4-7646-7A27-3158C90AD49D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5" creationId="{F65B217A-B3F9-3AF5-48D1-A50BB0776544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6" creationId="{8F78719F-0978-AB7C-4B1B-4B9C3B60E7C1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7" creationId="{17A9CAE4-9361-EEAD-5090-D1157475BB1A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8" creationId="{8632558A-32F3-3CBE-0D28-6AE58B8F11B5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1" creationId="{847265CB-70AE-417F-F0CF-30F46C9581B5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2" creationId="{763B8CBC-05A5-F2D6-F4BA-52CF6AFA8B1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3" creationId="{66805A9C-10E5-B953-9515-F61F6D485D4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4" creationId="{FAECE6E0-64C8-9708-0F63-035CFF92ECB0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5" creationId="{9A13C01A-FC2E-41CB-FDEE-DD2E88DE8A5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6" creationId="{BF9718B2-8BE1-45CC-B0F7-C02B44B94300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7" creationId="{251A79FD-15B2-C8EB-4A87-925D7308F80E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8" creationId="{786D15B1-DCF9-A17C-424F-6751A0E6D99B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9" creationId="{137337AE-0367-56C2-AAB9-475847CCBEE3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30" creationId="{1FA4BA29-F00B-D711-0A6E-387A0D56F6A1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31" creationId="{7EBFBB79-A5D2-B4D9-3B17-6C9035232C13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048" creationId="{BF9718B2-8BE1-45CC-B0F7-C02B44B94300}"/>
          </ac:spMkLst>
        </pc:spChg>
        <pc:spChg chg="add mod">
          <ac:chgData name="Joseph White 2" userId="a4089632-1502-469c-9663-93a87abbd1c6" providerId="ADAL" clId="{F1F8027D-B177-453E-BECF-88BFFED3301C}" dt="2024-11-14T15:05:18.351" v="4623" actId="13822"/>
          <ac:spMkLst>
            <pc:docMk/>
            <pc:sldMk cId="1839985289" sldId="278"/>
            <ac:spMk id="2056" creationId="{21C328EC-7E6C-CC51-7661-24AF1B662A74}"/>
          </ac:spMkLst>
        </pc:spChg>
        <pc:graphicFrameChg chg="mod">
          <ac:chgData name="Joseph White 2" userId="a4089632-1502-469c-9663-93a87abbd1c6" providerId="ADAL" clId="{F1F8027D-B177-453E-BECF-88BFFED3301C}" dt="2024-11-14T12:28:09.900" v="2760"/>
          <ac:graphicFrameMkLst>
            <pc:docMk/>
            <pc:sldMk cId="1839985289" sldId="278"/>
            <ac:graphicFrameMk id="4" creationId="{3AF988A4-EC01-4A85-D258-CD1B62B92B2C}"/>
          </ac:graphicFrameMkLst>
        </pc:graphicFrameChg>
        <pc:picChg chg="add mod">
          <ac:chgData name="Joseph White 2" userId="a4089632-1502-469c-9663-93a87abbd1c6" providerId="ADAL" clId="{F1F8027D-B177-453E-BECF-88BFFED3301C}" dt="2024-11-14T13:01:38.501" v="3259"/>
          <ac:picMkLst>
            <pc:docMk/>
            <pc:sldMk cId="1839985289" sldId="278"/>
            <ac:picMk id="3" creationId="{4F7D1879-0385-2EEF-D4E6-04AD5ED5A69F}"/>
          </ac:picMkLst>
        </pc:picChg>
        <pc:picChg chg="add del mod">
          <ac:chgData name="Joseph White 2" userId="a4089632-1502-469c-9663-93a87abbd1c6" providerId="ADAL" clId="{F1F8027D-B177-453E-BECF-88BFFED3301C}" dt="2024-11-14T14:44:23.661" v="4401" actId="478"/>
          <ac:picMkLst>
            <pc:docMk/>
            <pc:sldMk cId="1839985289" sldId="278"/>
            <ac:picMk id="6" creationId="{B55945F8-E62B-96E8-0F9B-BA6016F7E81C}"/>
          </ac:picMkLst>
        </pc:picChg>
        <pc:picChg chg="add del mod">
          <ac:chgData name="Joseph White 2" userId="a4089632-1502-469c-9663-93a87abbd1c6" providerId="ADAL" clId="{F1F8027D-B177-453E-BECF-88BFFED3301C}" dt="2024-11-14T14:52:43.419" v="4507" actId="478"/>
          <ac:picMkLst>
            <pc:docMk/>
            <pc:sldMk cId="1839985289" sldId="278"/>
            <ac:picMk id="8" creationId="{489BF88E-B67F-9DA6-E78C-372B22F963B4}"/>
          </ac:picMkLst>
        </pc:picChg>
        <pc:picChg chg="add del mod">
          <ac:chgData name="Joseph White 2" userId="a4089632-1502-469c-9663-93a87abbd1c6" providerId="ADAL" clId="{F1F8027D-B177-453E-BECF-88BFFED3301C}" dt="2024-11-14T14:52:42.435" v="4506" actId="478"/>
          <ac:picMkLst>
            <pc:docMk/>
            <pc:sldMk cId="1839985289" sldId="278"/>
            <ac:picMk id="10" creationId="{C030E072-92F0-8A0C-AA04-D0BEA75E63E6}"/>
          </ac:picMkLst>
        </pc:picChg>
        <pc:picChg chg="add mod modCrop">
          <ac:chgData name="Joseph White 2" userId="a4089632-1502-469c-9663-93a87abbd1c6" providerId="ADAL" clId="{F1F8027D-B177-453E-BECF-88BFFED3301C}" dt="2024-11-14T15:00:15.513" v="4553" actId="1076"/>
          <ac:picMkLst>
            <pc:docMk/>
            <pc:sldMk cId="1839985289" sldId="278"/>
            <ac:picMk id="19" creationId="{467304D3-7203-B8EC-8265-DBDFD40C5796}"/>
          </ac:picMkLst>
        </pc:picChg>
        <pc:picChg chg="add del mod">
          <ac:chgData name="Joseph White 2" userId="a4089632-1502-469c-9663-93a87abbd1c6" providerId="ADAL" clId="{F1F8027D-B177-453E-BECF-88BFFED3301C}" dt="2024-11-14T14:59:55.186" v="4546" actId="478"/>
          <ac:picMkLst>
            <pc:docMk/>
            <pc:sldMk cId="1839985289" sldId="278"/>
            <ac:picMk id="20" creationId="{5A23FB8D-1387-9436-36AE-DE26811796BA}"/>
          </ac:picMkLst>
        </pc:picChg>
        <pc:picChg chg="add del mod">
          <ac:chgData name="Joseph White 2" userId="a4089632-1502-469c-9663-93a87abbd1c6" providerId="ADAL" clId="{F1F8027D-B177-453E-BECF-88BFFED3301C}" dt="2024-11-14T14:55:16.981" v="4526" actId="478"/>
          <ac:picMkLst>
            <pc:docMk/>
            <pc:sldMk cId="1839985289" sldId="278"/>
            <ac:picMk id="2050" creationId="{792ED6EC-A01C-F2A6-67FE-B4712809ACC3}"/>
          </ac:picMkLst>
        </pc:picChg>
        <pc:picChg chg="add del mod">
          <ac:chgData name="Joseph White 2" userId="a4089632-1502-469c-9663-93a87abbd1c6" providerId="ADAL" clId="{F1F8027D-B177-453E-BECF-88BFFED3301C}" dt="2024-11-14T14:55:16.981" v="4526" actId="478"/>
          <ac:picMkLst>
            <pc:docMk/>
            <pc:sldMk cId="1839985289" sldId="278"/>
            <ac:picMk id="2052" creationId="{2756A566-0EC2-27EB-0680-9B63512DF30B}"/>
          </ac:picMkLst>
        </pc:picChg>
        <pc:cxnChg chg="add del mod">
          <ac:chgData name="Joseph White 2" userId="a4089632-1502-469c-9663-93a87abbd1c6" providerId="ADAL" clId="{F1F8027D-B177-453E-BECF-88BFFED3301C}" dt="2024-11-14T15:04:42.787" v="4615" actId="478"/>
          <ac:cxnSpMkLst>
            <pc:docMk/>
            <pc:sldMk cId="1839985289" sldId="278"/>
            <ac:cxnSpMk id="2051" creationId="{8B10C642-3D12-04D7-D962-7458755B05F2}"/>
          </ac:cxnSpMkLst>
        </pc:cxnChg>
        <pc:cxnChg chg="add del mod">
          <ac:chgData name="Joseph White 2" userId="a4089632-1502-469c-9663-93a87abbd1c6" providerId="ADAL" clId="{F1F8027D-B177-453E-BECF-88BFFED3301C}" dt="2024-11-14T15:04:53.616" v="4618" actId="478"/>
          <ac:cxnSpMkLst>
            <pc:docMk/>
            <pc:sldMk cId="1839985289" sldId="278"/>
            <ac:cxnSpMk id="2055" creationId="{E5FDF3B3-6ADE-52A9-79F1-5BC9FB7D1D06}"/>
          </ac:cxnSpMkLst>
        </pc:cxnChg>
      </pc:sldChg>
      <pc:sldChg chg="addSp modSp add mod">
        <pc:chgData name="Joseph White 2" userId="a4089632-1502-469c-9663-93a87abbd1c6" providerId="ADAL" clId="{F1F8027D-B177-453E-BECF-88BFFED3301C}" dt="2024-11-14T15:04:04.236" v="4582" actId="1076"/>
        <pc:sldMkLst>
          <pc:docMk/>
          <pc:sldMk cId="282531530" sldId="279"/>
        </pc:sldMkLst>
        <pc:graphicFrameChg chg="mod modGraphic">
          <ac:chgData name="Joseph White 2" userId="a4089632-1502-469c-9663-93a87abbd1c6" providerId="ADAL" clId="{F1F8027D-B177-453E-BECF-88BFFED3301C}" dt="2024-11-14T12:35:23.903" v="2888" actId="20577"/>
          <ac:graphicFrameMkLst>
            <pc:docMk/>
            <pc:sldMk cId="282531530" sldId="279"/>
            <ac:graphicFrameMk id="4" creationId="{9F6B7182-07C3-9233-985C-AABC318B2353}"/>
          </ac:graphicFrameMkLst>
        </pc:graphicFrameChg>
        <pc:picChg chg="add mod">
          <ac:chgData name="Joseph White 2" userId="a4089632-1502-469c-9663-93a87abbd1c6" providerId="ADAL" clId="{F1F8027D-B177-453E-BECF-88BFFED3301C}" dt="2024-11-14T13:01:40.780" v="3260"/>
          <ac:picMkLst>
            <pc:docMk/>
            <pc:sldMk cId="282531530" sldId="279"/>
            <ac:picMk id="2" creationId="{035232EB-5FBA-9266-30F2-7EE88F832BD2}"/>
          </ac:picMkLst>
        </pc:picChg>
        <pc:picChg chg="add mod">
          <ac:chgData name="Joseph White 2" userId="a4089632-1502-469c-9663-93a87abbd1c6" providerId="ADAL" clId="{F1F8027D-B177-453E-BECF-88BFFED3301C}" dt="2024-11-14T15:04:04.236" v="4582" actId="1076"/>
          <ac:picMkLst>
            <pc:docMk/>
            <pc:sldMk cId="282531530" sldId="279"/>
            <ac:picMk id="5" creationId="{D163C9FB-06BE-1A09-78A3-F7B22A1EBDF6}"/>
          </ac:picMkLst>
        </pc:picChg>
      </pc:sldChg>
      <pc:sldChg chg="add del">
        <pc:chgData name="Joseph White 2" userId="a4089632-1502-469c-9663-93a87abbd1c6" providerId="ADAL" clId="{F1F8027D-B177-453E-BECF-88BFFED3301C}" dt="2024-11-14T15:03:15.467" v="4578" actId="47"/>
        <pc:sldMkLst>
          <pc:docMk/>
          <pc:sldMk cId="2483648176" sldId="280"/>
        </pc:sldMkLst>
      </pc:sldChg>
      <pc:sldChg chg="addSp delSp modSp add mod ord modAnim">
        <pc:chgData name="Joseph White 2" userId="a4089632-1502-469c-9663-93a87abbd1c6" providerId="ADAL" clId="{F1F8027D-B177-453E-BECF-88BFFED3301C}" dt="2024-11-14T14:31:28.772" v="4232" actId="20577"/>
        <pc:sldMkLst>
          <pc:docMk/>
          <pc:sldMk cId="3540421936" sldId="281"/>
        </pc:sldMkLst>
        <pc:spChg chg="add del mod">
          <ac:chgData name="Joseph White 2" userId="a4089632-1502-469c-9663-93a87abbd1c6" providerId="ADAL" clId="{F1F8027D-B177-453E-BECF-88BFFED3301C}" dt="2024-11-14T14:30:23.745" v="4222" actId="478"/>
          <ac:spMkLst>
            <pc:docMk/>
            <pc:sldMk cId="3540421936" sldId="281"/>
            <ac:spMk id="7" creationId="{E98CF5F4-A12D-A172-E716-436C0F25ACA0}"/>
          </ac:spMkLst>
        </pc:spChg>
        <pc:spChg chg="add mod">
          <ac:chgData name="Joseph White 2" userId="a4089632-1502-469c-9663-93a87abbd1c6" providerId="ADAL" clId="{F1F8027D-B177-453E-BECF-88BFFED3301C}" dt="2024-11-14T14:31:28.772" v="4232" actId="20577"/>
          <ac:spMkLst>
            <pc:docMk/>
            <pc:sldMk cId="3540421936" sldId="281"/>
            <ac:spMk id="9" creationId="{C02BB4E7-EBB3-DB9A-4A8E-CE2FDEA17F5D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13" creationId="{19038F1D-2E32-E766-A7EF-495F01AB7452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19" creationId="{E084D79B-449F-94FD-4A56-6CB70197653D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20" creationId="{3896207E-341D-5984-E3D3-B58976FB1989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21" creationId="{491C1955-AEE9-6AB7-4F95-CA5DB20B82AC}"/>
          </ac:spMkLst>
        </pc:sp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2" creationId="{E337C134-E851-D7FA-9B18-32E16411AFD0}"/>
          </ac:picMkLst>
        </pc:pic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5" creationId="{5B292A18-4204-1883-B6E1-863F01156DDE}"/>
          </ac:picMkLst>
        </pc:pic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6" creationId="{DA8F6EA9-F182-4E19-72C2-3B0BEC851D6D}"/>
          </ac:picMkLst>
        </pc:picChg>
        <pc:picChg chg="del">
          <ac:chgData name="Joseph White 2" userId="a4089632-1502-469c-9663-93a87abbd1c6" providerId="ADAL" clId="{F1F8027D-B177-453E-BECF-88BFFED3301C}" dt="2024-11-14T13:59:19.050" v="3587" actId="478"/>
          <ac:picMkLst>
            <pc:docMk/>
            <pc:sldMk cId="3540421936" sldId="281"/>
            <ac:picMk id="8" creationId="{ADE53106-65CE-94A4-03D2-59FB59F16187}"/>
          </ac:picMkLst>
        </pc:picChg>
        <pc:picChg chg="del">
          <ac:chgData name="Joseph White 2" userId="a4089632-1502-469c-9663-93a87abbd1c6" providerId="ADAL" clId="{F1F8027D-B177-453E-BECF-88BFFED3301C}" dt="2024-11-14T13:59:20.165" v="3588" actId="478"/>
          <ac:picMkLst>
            <pc:docMk/>
            <pc:sldMk cId="3540421936" sldId="281"/>
            <ac:picMk id="12" creationId="{2FDEE77A-511B-FAB5-4180-FAFF34A1AF31}"/>
          </ac:picMkLst>
        </pc:picChg>
        <pc:cxnChg chg="add mod">
          <ac:chgData name="Joseph White 2" userId="a4089632-1502-469c-9663-93a87abbd1c6" providerId="ADAL" clId="{F1F8027D-B177-453E-BECF-88BFFED3301C}" dt="2024-11-14T14:31:28.335" v="4228" actId="20577"/>
          <ac:cxnSpMkLst>
            <pc:docMk/>
            <pc:sldMk cId="3540421936" sldId="281"/>
            <ac:cxnSpMk id="11" creationId="{F011BB47-B30C-B075-A066-646034273D23}"/>
          </ac:cxnSpMkLst>
        </pc:cxnChg>
        <pc:cxnChg chg="del">
          <ac:chgData name="Joseph White 2" userId="a4089632-1502-469c-9663-93a87abbd1c6" providerId="ADAL" clId="{F1F8027D-B177-453E-BECF-88BFFED3301C}" dt="2024-11-14T13:59:19.050" v="3587" actId="478"/>
          <ac:cxnSpMkLst>
            <pc:docMk/>
            <pc:sldMk cId="3540421936" sldId="281"/>
            <ac:cxnSpMk id="15" creationId="{71D44D6B-0859-C934-456B-B8EE2AB4D235}"/>
          </ac:cxnSpMkLst>
        </pc:cxnChg>
        <pc:cxnChg chg="del">
          <ac:chgData name="Joseph White 2" userId="a4089632-1502-469c-9663-93a87abbd1c6" providerId="ADAL" clId="{F1F8027D-B177-453E-BECF-88BFFED3301C}" dt="2024-11-14T13:59:19.050" v="3587" actId="478"/>
          <ac:cxnSpMkLst>
            <pc:docMk/>
            <pc:sldMk cId="3540421936" sldId="281"/>
            <ac:cxnSpMk id="16" creationId="{8DE4DAC9-C895-4A5F-732E-E8018BC9E1F5}"/>
          </ac:cxnSpMkLst>
        </pc:cxnChg>
      </pc:sldChg>
      <pc:sldChg chg="addSp delSp modSp add mod delAnim">
        <pc:chgData name="Joseph White 2" userId="a4089632-1502-469c-9663-93a87abbd1c6" providerId="ADAL" clId="{F1F8027D-B177-453E-BECF-88BFFED3301C}" dt="2024-11-14T14:01:37.986" v="3624" actId="1076"/>
        <pc:sldMkLst>
          <pc:docMk/>
          <pc:sldMk cId="2970853718" sldId="282"/>
        </pc:sldMkLst>
        <pc:spChg chg="add mod">
          <ac:chgData name="Joseph White 2" userId="a4089632-1502-469c-9663-93a87abbd1c6" providerId="ADAL" clId="{F1F8027D-B177-453E-BECF-88BFFED3301C}" dt="2024-11-14T14:01:35.247" v="3623" actId="1076"/>
          <ac:spMkLst>
            <pc:docMk/>
            <pc:sldMk cId="2970853718" sldId="282"/>
            <ac:spMk id="3" creationId="{9DCBC634-ED4E-4BA7-5E00-D112F668B56F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0" creationId="{20571F6C-13F5-A8BC-99C4-861F2D40C608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1" creationId="{CE9DD69E-0B6F-2D71-554F-D3A565BA483E}"/>
          </ac:spMkLst>
        </pc:spChg>
        <pc:spChg chg="del">
          <ac:chgData name="Joseph White 2" userId="a4089632-1502-469c-9663-93a87abbd1c6" providerId="ADAL" clId="{F1F8027D-B177-453E-BECF-88BFFED3301C}" dt="2024-11-14T14:00:56.547" v="3613" actId="478"/>
          <ac:spMkLst>
            <pc:docMk/>
            <pc:sldMk cId="2970853718" sldId="282"/>
            <ac:spMk id="12" creationId="{6FAA1412-3470-CD6A-4F18-5821158DC0F3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3" creationId="{F11CFD7D-1D04-AA26-FE46-DBD40E0BA517}"/>
          </ac:spMkLst>
        </pc:spChg>
        <pc:picChg chg="add mod">
          <ac:chgData name="Joseph White 2" userId="a4089632-1502-469c-9663-93a87abbd1c6" providerId="ADAL" clId="{F1F8027D-B177-453E-BECF-88BFFED3301C}" dt="2024-11-14T14:01:37.986" v="3624" actId="1076"/>
          <ac:picMkLst>
            <pc:docMk/>
            <pc:sldMk cId="2970853718" sldId="282"/>
            <ac:picMk id="2" creationId="{CA874D37-EE22-B00E-9803-9A83B26419E4}"/>
          </ac:picMkLst>
        </pc:picChg>
        <pc:picChg chg="del">
          <ac:chgData name="Joseph White 2" userId="a4089632-1502-469c-9663-93a87abbd1c6" providerId="ADAL" clId="{F1F8027D-B177-453E-BECF-88BFFED3301C}" dt="2024-11-14T14:00:54.483" v="3612" actId="478"/>
          <ac:picMkLst>
            <pc:docMk/>
            <pc:sldMk cId="2970853718" sldId="282"/>
            <ac:picMk id="7" creationId="{B1ED37C8-4FB6-FAFC-89FC-7A5F41AD7C57}"/>
          </ac:picMkLst>
        </pc:picChg>
      </pc:sldChg>
      <pc:sldChg chg="addSp delSp modSp add mod delAnim">
        <pc:chgData name="Joseph White 2" userId="a4089632-1502-469c-9663-93a87abbd1c6" providerId="ADAL" clId="{F1F8027D-B177-453E-BECF-88BFFED3301C}" dt="2024-11-14T14:08:27.234" v="3798" actId="1037"/>
        <pc:sldMkLst>
          <pc:docMk/>
          <pc:sldMk cId="2554275791" sldId="283"/>
        </pc:sldMkLst>
        <pc:spChg chg="add del mod">
          <ac:chgData name="Joseph White 2" userId="a4089632-1502-469c-9663-93a87abbd1c6" providerId="ADAL" clId="{F1F8027D-B177-453E-BECF-88BFFED3301C}" dt="2024-11-14T14:05:04.132" v="3634"/>
          <ac:spMkLst>
            <pc:docMk/>
            <pc:sldMk cId="2554275791" sldId="283"/>
            <ac:spMk id="2" creationId="{9589CF30-E07A-0057-1450-6743BEEC1E4A}"/>
          </ac:spMkLst>
        </pc:spChg>
        <pc:spChg chg="add del mod">
          <ac:chgData name="Joseph White 2" userId="a4089632-1502-469c-9663-93a87abbd1c6" providerId="ADAL" clId="{F1F8027D-B177-453E-BECF-88BFFED3301C}" dt="2024-11-14T14:06:05.012" v="3669"/>
          <ac:spMkLst>
            <pc:docMk/>
            <pc:sldMk cId="2554275791" sldId="283"/>
            <ac:spMk id="5" creationId="{87150AEA-9E7C-6473-1A04-89D79E6CF811}"/>
          </ac:spMkLst>
        </pc:spChg>
        <pc:spChg chg="add mod">
          <ac:chgData name="Joseph White 2" userId="a4089632-1502-469c-9663-93a87abbd1c6" providerId="ADAL" clId="{F1F8027D-B177-453E-BECF-88BFFED3301C}" dt="2024-11-14T14:08:27.234" v="3798" actId="1037"/>
          <ac:spMkLst>
            <pc:docMk/>
            <pc:sldMk cId="2554275791" sldId="283"/>
            <ac:spMk id="6" creationId="{29B7F355-1315-C701-CA33-5A4823B7CD04}"/>
          </ac:spMkLst>
        </pc:spChg>
        <pc:spChg chg="add del mod">
          <ac:chgData name="Joseph White 2" userId="a4089632-1502-469c-9663-93a87abbd1c6" providerId="ADAL" clId="{F1F8027D-B177-453E-BECF-88BFFED3301C}" dt="2024-11-14T14:06:25.429" v="3697" actId="478"/>
          <ac:spMkLst>
            <pc:docMk/>
            <pc:sldMk cId="2554275791" sldId="283"/>
            <ac:spMk id="7" creationId="{3D9A825C-5D30-C671-43C6-92406332F054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13" creationId="{B35DB3EB-DA31-A4BF-0D24-3D6400BF45DB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19" creationId="{83482508-43F3-2730-E4DA-614E1F8356FF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20" creationId="{21CFD452-6792-E1EC-E178-5CE5084C6310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21" creationId="{FDC04DC0-9586-87F8-5086-20CF02E0202C}"/>
          </ac:spMkLst>
        </pc:spChg>
        <pc:graphicFrameChg chg="add mod modGraphic">
          <ac:chgData name="Joseph White 2" userId="a4089632-1502-469c-9663-93a87abbd1c6" providerId="ADAL" clId="{F1F8027D-B177-453E-BECF-88BFFED3301C}" dt="2024-11-14T14:08:03.229" v="3774" actId="1076"/>
          <ac:graphicFrameMkLst>
            <pc:docMk/>
            <pc:sldMk cId="2554275791" sldId="283"/>
            <ac:graphicFrameMk id="9" creationId="{EEE5A1E6-CD96-43B0-D479-22D75948E2DD}"/>
          </ac:graphicFrameMkLst>
        </pc:graphicFrameChg>
        <pc:picChg chg="del">
          <ac:chgData name="Joseph White 2" userId="a4089632-1502-469c-9663-93a87abbd1c6" providerId="ADAL" clId="{F1F8027D-B177-453E-BECF-88BFFED3301C}" dt="2024-11-14T14:04:13.711" v="3630" actId="478"/>
          <ac:picMkLst>
            <pc:docMk/>
            <pc:sldMk cId="2554275791" sldId="283"/>
            <ac:picMk id="8" creationId="{5128F99A-A558-5C8D-AE67-8CFB474EB84C}"/>
          </ac:picMkLst>
        </pc:picChg>
        <pc:picChg chg="del">
          <ac:chgData name="Joseph White 2" userId="a4089632-1502-469c-9663-93a87abbd1c6" providerId="ADAL" clId="{F1F8027D-B177-453E-BECF-88BFFED3301C}" dt="2024-11-14T14:04:14.945" v="3631" actId="478"/>
          <ac:picMkLst>
            <pc:docMk/>
            <pc:sldMk cId="2554275791" sldId="283"/>
            <ac:picMk id="12" creationId="{E53F8CEE-B43B-3F53-B024-4550F92C3186}"/>
          </ac:picMkLst>
        </pc:picChg>
        <pc:picChg chg="add mod">
          <ac:chgData name="Joseph White 2" userId="a4089632-1502-469c-9663-93a87abbd1c6" providerId="ADAL" clId="{F1F8027D-B177-453E-BECF-88BFFED3301C}" dt="2024-11-14T14:08:27.234" v="3798" actId="1037"/>
          <ac:picMkLst>
            <pc:docMk/>
            <pc:sldMk cId="2554275791" sldId="283"/>
            <ac:picMk id="14338" creationId="{A724D52B-F46F-3F7F-4D9C-D4670A580607}"/>
          </ac:picMkLst>
        </pc:picChg>
        <pc:cxnChg chg="del">
          <ac:chgData name="Joseph White 2" userId="a4089632-1502-469c-9663-93a87abbd1c6" providerId="ADAL" clId="{F1F8027D-B177-453E-BECF-88BFFED3301C}" dt="2024-11-14T14:04:13.711" v="3630" actId="478"/>
          <ac:cxnSpMkLst>
            <pc:docMk/>
            <pc:sldMk cId="2554275791" sldId="283"/>
            <ac:cxnSpMk id="15" creationId="{420FAD5A-62E1-BF46-A5B7-972A62ED15FC}"/>
          </ac:cxnSpMkLst>
        </pc:cxnChg>
        <pc:cxnChg chg="del">
          <ac:chgData name="Joseph White 2" userId="a4089632-1502-469c-9663-93a87abbd1c6" providerId="ADAL" clId="{F1F8027D-B177-453E-BECF-88BFFED3301C}" dt="2024-11-14T14:04:13.711" v="3630" actId="478"/>
          <ac:cxnSpMkLst>
            <pc:docMk/>
            <pc:sldMk cId="2554275791" sldId="283"/>
            <ac:cxnSpMk id="16" creationId="{6BE1392F-52DC-7616-9A5D-CA65C4774BBE}"/>
          </ac:cxnSpMkLst>
        </pc:cxnChg>
      </pc:sldChg>
      <pc:sldChg chg="addSp delSp modSp add mod ord delAnim modAnim">
        <pc:chgData name="Joseph White 2" userId="a4089632-1502-469c-9663-93a87abbd1c6" providerId="ADAL" clId="{F1F8027D-B177-453E-BECF-88BFFED3301C}" dt="2024-11-14T15:07:08.886" v="4627"/>
        <pc:sldMkLst>
          <pc:docMk/>
          <pc:sldMk cId="1328899502" sldId="284"/>
        </pc:sldMkLst>
        <pc:spChg chg="del">
          <ac:chgData name="Joseph White 2" userId="a4089632-1502-469c-9663-93a87abbd1c6" providerId="ADAL" clId="{F1F8027D-B177-453E-BECF-88BFFED3301C}" dt="2024-11-14T14:17:44.258" v="3838" actId="478"/>
          <ac:spMkLst>
            <pc:docMk/>
            <pc:sldMk cId="1328899502" sldId="284"/>
            <ac:spMk id="3" creationId="{219FFD35-F823-4795-6FB6-B42253E35A93}"/>
          </ac:spMkLst>
        </pc:spChg>
        <pc:spChg chg="del">
          <ac:chgData name="Joseph White 2" userId="a4089632-1502-469c-9663-93a87abbd1c6" providerId="ADAL" clId="{F1F8027D-B177-453E-BECF-88BFFED3301C}" dt="2024-11-14T14:17:49.341" v="3839" actId="478"/>
          <ac:spMkLst>
            <pc:docMk/>
            <pc:sldMk cId="1328899502" sldId="284"/>
            <ac:spMk id="6" creationId="{26798E8E-E42A-5EE6-8AA7-E33D01E2629B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8" creationId="{21E189BC-6458-93B3-45F0-05D185C1BBB1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9" creationId="{DBB4190C-14E9-FFAB-E24D-F5F35B1A94A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10" creationId="{400F1A08-61EF-7B06-EAFC-F3323F86F69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11" creationId="{7B7B6178-DCD5-171F-F77B-3096FC86DA19}"/>
          </ac:spMkLst>
        </pc:spChg>
        <pc:spChg chg="add mod">
          <ac:chgData name="Joseph White 2" userId="a4089632-1502-469c-9663-93a87abbd1c6" providerId="ADAL" clId="{F1F8027D-B177-453E-BECF-88BFFED3301C}" dt="2024-11-14T15:07:08.886" v="4627"/>
          <ac:spMkLst>
            <pc:docMk/>
            <pc:sldMk cId="1328899502" sldId="284"/>
            <ac:spMk id="12" creationId="{3AF00BA5-0B63-92A6-9E98-24FA45515A5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25" creationId="{E656A00B-1BD0-E6D7-5966-D3904CF9CF26}"/>
          </ac:spMkLst>
        </pc:spChg>
        <pc:picChg chg="add mod">
          <ac:chgData name="Joseph White 2" userId="a4089632-1502-469c-9663-93a87abbd1c6" providerId="ADAL" clId="{F1F8027D-B177-453E-BECF-88BFFED3301C}" dt="2024-11-14T14:19:57.661" v="3846" actId="1076"/>
          <ac:picMkLst>
            <pc:docMk/>
            <pc:sldMk cId="1328899502" sldId="284"/>
            <ac:picMk id="5" creationId="{0F303EE3-7AFB-B939-C532-87A0201C377F}"/>
          </ac:picMkLst>
        </pc:picChg>
        <pc:picChg chg="del">
          <ac:chgData name="Joseph White 2" userId="a4089632-1502-469c-9663-93a87abbd1c6" providerId="ADAL" clId="{F1F8027D-B177-453E-BECF-88BFFED3301C}" dt="2024-11-14T14:17:42.250" v="3837" actId="478"/>
          <ac:picMkLst>
            <pc:docMk/>
            <pc:sldMk cId="1328899502" sldId="284"/>
            <ac:picMk id="3074" creationId="{4CE2BED6-1FE8-16D4-6640-685A1D074293}"/>
          </ac:picMkLst>
        </pc:pic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3" creationId="{ED6C88FF-9480-6D58-2CDE-849B1892D28D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4" creationId="{4A68C727-8DF1-1D81-07D9-A598132B8C95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7" creationId="{DB6663F0-4DA8-E3CC-BB9F-75ABAC66009E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9" creationId="{2A93863C-501F-D6C2-C65C-766CC1031883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2" creationId="{31E7841A-DB61-48D7-33F9-56DFB3FF42E1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7" creationId="{06C9D736-1D10-FDD8-1985-D0DAFD914299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9" creationId="{40AFD96B-757F-7800-348A-DE9248DF7F9D}"/>
          </ac:cxnSpMkLst>
        </pc:cxnChg>
      </pc:sldChg>
      <pc:sldChg chg="addSp delSp modSp add mod modAnim">
        <pc:chgData name="Joseph White 2" userId="a4089632-1502-469c-9663-93a87abbd1c6" providerId="ADAL" clId="{F1F8027D-B177-453E-BECF-88BFFED3301C}" dt="2024-11-14T15:02:34.274" v="4577"/>
        <pc:sldMkLst>
          <pc:docMk/>
          <pc:sldMk cId="4083339024" sldId="285"/>
        </pc:sldMkLst>
        <pc:spChg chg="mod">
          <ac:chgData name="Joseph White 2" userId="a4089632-1502-469c-9663-93a87abbd1c6" providerId="ADAL" clId="{F1F8027D-B177-453E-BECF-88BFFED3301C}" dt="2024-11-14T15:02:09.497" v="4562" actId="1076"/>
          <ac:spMkLst>
            <pc:docMk/>
            <pc:sldMk cId="4083339024" sldId="285"/>
            <ac:spMk id="11" creationId="{012D5652-8135-53C5-246B-9C1C95928ECA}"/>
          </ac:spMkLst>
        </pc:spChg>
        <pc:picChg chg="add mod">
          <ac:chgData name="Joseph White 2" userId="a4089632-1502-469c-9663-93a87abbd1c6" providerId="ADAL" clId="{F1F8027D-B177-453E-BECF-88BFFED3301C}" dt="2024-11-14T15:02:06.152" v="4561" actId="1076"/>
          <ac:picMkLst>
            <pc:docMk/>
            <pc:sldMk cId="4083339024" sldId="285"/>
            <ac:picMk id="5" creationId="{C16F70CD-3E5D-CE24-9797-9B70EC18297F}"/>
          </ac:picMkLst>
        </pc:picChg>
        <pc:picChg chg="mod">
          <ac:chgData name="Joseph White 2" userId="a4089632-1502-469c-9663-93a87abbd1c6" providerId="ADAL" clId="{F1F8027D-B177-453E-BECF-88BFFED3301C}" dt="2024-11-14T15:02:14.833" v="4576" actId="1037"/>
          <ac:picMkLst>
            <pc:docMk/>
            <pc:sldMk cId="4083339024" sldId="285"/>
            <ac:picMk id="8" creationId="{913F6036-EE6F-E013-856C-053F56893649}"/>
          </ac:picMkLst>
        </pc:picChg>
        <pc:picChg chg="mod">
          <ac:chgData name="Joseph White 2" userId="a4089632-1502-469c-9663-93a87abbd1c6" providerId="ADAL" clId="{F1F8027D-B177-453E-BECF-88BFFED3301C}" dt="2024-11-14T15:02:14.833" v="4576" actId="1037"/>
          <ac:picMkLst>
            <pc:docMk/>
            <pc:sldMk cId="4083339024" sldId="285"/>
            <ac:picMk id="10" creationId="{A66EF0B2-AF94-53F2-3B1C-493E9AD0BFC3}"/>
          </ac:picMkLst>
        </pc:picChg>
        <pc:picChg chg="del">
          <ac:chgData name="Joseph White 2" userId="a4089632-1502-469c-9663-93a87abbd1c6" providerId="ADAL" clId="{F1F8027D-B177-453E-BECF-88BFFED3301C}" dt="2024-11-14T14:53:54.624" v="4523" actId="478"/>
          <ac:picMkLst>
            <pc:docMk/>
            <pc:sldMk cId="4083339024" sldId="285"/>
            <ac:picMk id="2050" creationId="{4A7138A7-BAE8-5A80-4FF2-C28F980F5C58}"/>
          </ac:picMkLst>
        </pc:picChg>
      </pc:sldChg>
      <pc:sldChg chg="add">
        <pc:chgData name="Joseph White 2" userId="a4089632-1502-469c-9663-93a87abbd1c6" providerId="ADAL" clId="{F1F8027D-B177-453E-BECF-88BFFED3301C}" dt="2024-11-14T14:55:10.295" v="4525" actId="2890"/>
        <pc:sldMkLst>
          <pc:docMk/>
          <pc:sldMk cId="2667441102" sldId="286"/>
        </pc:sldMkLst>
      </pc:sldChg>
      <pc:sldChg chg="delSp add del ord">
        <pc:chgData name="Joseph White 2" userId="a4089632-1502-469c-9663-93a87abbd1c6" providerId="ADAL" clId="{F1F8027D-B177-453E-BECF-88BFFED3301C}" dt="2024-11-14T15:10:58.114" v="4744" actId="47"/>
        <pc:sldMkLst>
          <pc:docMk/>
          <pc:sldMk cId="3131689138" sldId="287"/>
        </pc:sldMkLst>
        <pc:graphicFrameChg chg="del">
          <ac:chgData name="Joseph White 2" userId="a4089632-1502-469c-9663-93a87abbd1c6" providerId="ADAL" clId="{F1F8027D-B177-453E-BECF-88BFFED3301C}" dt="2024-11-14T15:10:38.167" v="4736" actId="478"/>
          <ac:graphicFrameMkLst>
            <pc:docMk/>
            <pc:sldMk cId="3131689138" sldId="287"/>
            <ac:graphicFrameMk id="4" creationId="{75887CCC-44D6-9C6B-52A2-C1B128F705F2}"/>
          </ac:graphicFrameMkLst>
        </pc:graphicFrameChg>
        <pc:picChg chg="del">
          <ac:chgData name="Joseph White 2" userId="a4089632-1502-469c-9663-93a87abbd1c6" providerId="ADAL" clId="{F1F8027D-B177-453E-BECF-88BFFED3301C}" dt="2024-11-14T15:10:38.167" v="4736" actId="478"/>
          <ac:picMkLst>
            <pc:docMk/>
            <pc:sldMk cId="3131689138" sldId="287"/>
            <ac:picMk id="2" creationId="{992CEE63-6B40-163B-6FE2-DE8ABA3D4C69}"/>
          </ac:picMkLst>
        </pc:picChg>
        <pc:picChg chg="del">
          <ac:chgData name="Joseph White 2" userId="a4089632-1502-469c-9663-93a87abbd1c6" providerId="ADAL" clId="{F1F8027D-B177-453E-BECF-88BFFED3301C}" dt="2024-11-14T15:10:38.167" v="4736" actId="478"/>
          <ac:picMkLst>
            <pc:docMk/>
            <pc:sldMk cId="3131689138" sldId="287"/>
            <ac:picMk id="5" creationId="{418CEF01-B8EC-1550-C2FF-E1B84A976A69}"/>
          </ac:picMkLst>
        </pc:picChg>
      </pc:sldChg>
      <pc:sldChg chg="delSp modSp new mod ord">
        <pc:chgData name="Joseph White 2" userId="a4089632-1502-469c-9663-93a87abbd1c6" providerId="ADAL" clId="{F1F8027D-B177-453E-BECF-88BFFED3301C}" dt="2024-11-14T15:11:25.351" v="4799" actId="478"/>
        <pc:sldMkLst>
          <pc:docMk/>
          <pc:sldMk cId="42400950" sldId="288"/>
        </pc:sldMkLst>
        <pc:spChg chg="mod">
          <ac:chgData name="Joseph White 2" userId="a4089632-1502-469c-9663-93a87abbd1c6" providerId="ADAL" clId="{F1F8027D-B177-453E-BECF-88BFFED3301C}" dt="2024-11-14T15:11:22.474" v="4798" actId="20577"/>
          <ac:spMkLst>
            <pc:docMk/>
            <pc:sldMk cId="42400950" sldId="288"/>
            <ac:spMk id="2" creationId="{57C951C7-8DF1-CB9A-FC59-3758CDE6146C}"/>
          </ac:spMkLst>
        </pc:spChg>
        <pc:spChg chg="del">
          <ac:chgData name="Joseph White 2" userId="a4089632-1502-469c-9663-93a87abbd1c6" providerId="ADAL" clId="{F1F8027D-B177-453E-BECF-88BFFED3301C}" dt="2024-11-14T15:11:25.351" v="4799" actId="478"/>
          <ac:spMkLst>
            <pc:docMk/>
            <pc:sldMk cId="42400950" sldId="288"/>
            <ac:spMk id="3" creationId="{457D734E-FAAE-3C68-FAD4-7C1459368B90}"/>
          </ac:spMkLst>
        </pc:spChg>
      </pc:sldChg>
      <pc:sldChg chg="addSp delSp modSp add mod delAnim">
        <pc:chgData name="Joseph White 2" userId="a4089632-1502-469c-9663-93a87abbd1c6" providerId="ADAL" clId="{F1F8027D-B177-453E-BECF-88BFFED3301C}" dt="2024-11-14T15:16:46.398" v="5054" actId="20577"/>
        <pc:sldMkLst>
          <pc:docMk/>
          <pc:sldMk cId="1140930440" sldId="289"/>
        </pc:sldMkLst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2" creationId="{A1C766B5-DB5F-787B-9F2D-D1C309A14A22}"/>
          </ac:spMkLst>
        </pc:spChg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9" creationId="{C7789CD0-D2BD-B5EB-4DE2-213613729386}"/>
          </ac:spMkLst>
        </pc:spChg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10" creationId="{548A7DF2-33E4-C28F-64F2-AE5DF72720FB}"/>
          </ac:spMkLst>
        </pc:spChg>
        <pc:spChg chg="add mod">
          <ac:chgData name="Joseph White 2" userId="a4089632-1502-469c-9663-93a87abbd1c6" providerId="ADAL" clId="{F1F8027D-B177-453E-BECF-88BFFED3301C}" dt="2024-11-14T15:16:46.398" v="5054" actId="20577"/>
          <ac:spMkLst>
            <pc:docMk/>
            <pc:sldMk cId="1140930440" sldId="289"/>
            <ac:spMk id="15" creationId="{15295B3F-2A3C-103F-1CA9-87C8054F26B2}"/>
          </ac:spMkLst>
        </pc:spChg>
        <pc:picChg chg="del">
          <ac:chgData name="Joseph White 2" userId="a4089632-1502-469c-9663-93a87abbd1c6" providerId="ADAL" clId="{F1F8027D-B177-453E-BECF-88BFFED3301C}" dt="2024-11-14T15:12:29.261" v="4801" actId="478"/>
          <ac:picMkLst>
            <pc:docMk/>
            <pc:sldMk cId="1140930440" sldId="289"/>
            <ac:picMk id="6" creationId="{9926ECE8-A3BC-C3F3-1AE7-531FDBA8101A}"/>
          </ac:picMkLst>
        </pc:picChg>
        <pc:picChg chg="add del mod">
          <ac:chgData name="Joseph White 2" userId="a4089632-1502-469c-9663-93a87abbd1c6" providerId="ADAL" clId="{F1F8027D-B177-453E-BECF-88BFFED3301C}" dt="2024-11-14T15:13:33.814" v="4805" actId="478"/>
          <ac:picMkLst>
            <pc:docMk/>
            <pc:sldMk cId="1140930440" sldId="289"/>
            <ac:picMk id="7" creationId="{77D5DDDC-DA51-BE52-BB06-971651E4DC20}"/>
          </ac:picMkLst>
        </pc:picChg>
        <pc:picChg chg="del">
          <ac:chgData name="Joseph White 2" userId="a4089632-1502-469c-9663-93a87abbd1c6" providerId="ADAL" clId="{F1F8027D-B177-453E-BECF-88BFFED3301C}" dt="2024-11-14T15:12:29.261" v="4801" actId="478"/>
          <ac:picMkLst>
            <pc:docMk/>
            <pc:sldMk cId="1140930440" sldId="289"/>
            <ac:picMk id="8" creationId="{1C91D203-3634-826E-FC9E-DB421D7CA55B}"/>
          </ac:picMkLst>
        </pc:picChg>
        <pc:picChg chg="add mod">
          <ac:chgData name="Joseph White 2" userId="a4089632-1502-469c-9663-93a87abbd1c6" providerId="ADAL" clId="{F1F8027D-B177-453E-BECF-88BFFED3301C}" dt="2024-11-14T15:15:31.871" v="4991" actId="1076"/>
          <ac:picMkLst>
            <pc:docMk/>
            <pc:sldMk cId="1140930440" sldId="289"/>
            <ac:picMk id="14" creationId="{775E459F-C73C-F4A9-B4A7-BC5F2768A3A6}"/>
          </ac:picMkLst>
        </pc:picChg>
        <pc:cxnChg chg="del mod">
          <ac:chgData name="Joseph White 2" userId="a4089632-1502-469c-9663-93a87abbd1c6" providerId="ADAL" clId="{F1F8027D-B177-453E-BECF-88BFFED3301C}" dt="2024-11-14T15:12:29.261" v="4801" actId="478"/>
          <ac:cxnSpMkLst>
            <pc:docMk/>
            <pc:sldMk cId="1140930440" sldId="289"/>
            <ac:cxnSpMk id="12" creationId="{08F8296D-C0B4-E9DD-D649-FFAFDD844633}"/>
          </ac:cxnSpMkLst>
        </pc:cxnChg>
        <pc:cxnChg chg="del mod">
          <ac:chgData name="Joseph White 2" userId="a4089632-1502-469c-9663-93a87abbd1c6" providerId="ADAL" clId="{F1F8027D-B177-453E-BECF-88BFFED3301C}" dt="2024-11-14T15:12:29.261" v="4801" actId="478"/>
          <ac:cxnSpMkLst>
            <pc:docMk/>
            <pc:sldMk cId="1140930440" sldId="289"/>
            <ac:cxnSpMk id="13" creationId="{CD051994-FD47-CC1D-2A37-02D0204ED13C}"/>
          </ac:cxnSpMkLst>
        </pc:cxnChg>
      </pc:sldChg>
      <pc:sldChg chg="addSp delSp modSp new mod modAnim">
        <pc:chgData name="Joseph White 2" userId="a4089632-1502-469c-9663-93a87abbd1c6" providerId="ADAL" clId="{F1F8027D-B177-453E-BECF-88BFFED3301C}" dt="2024-11-14T16:21:32.100" v="5937" actId="14100"/>
        <pc:sldMkLst>
          <pc:docMk/>
          <pc:sldMk cId="3730102620" sldId="290"/>
        </pc:sldMkLst>
        <pc:spChg chg="mod">
          <ac:chgData name="Joseph White 2" userId="a4089632-1502-469c-9663-93a87abbd1c6" providerId="ADAL" clId="{F1F8027D-B177-453E-BECF-88BFFED3301C}" dt="2024-11-14T16:21:32.100" v="5937" actId="14100"/>
          <ac:spMkLst>
            <pc:docMk/>
            <pc:sldMk cId="3730102620" sldId="290"/>
            <ac:spMk id="2" creationId="{9B81D726-371D-C522-24AC-7F362D55C9E6}"/>
          </ac:spMkLst>
        </pc:spChg>
        <pc:spChg chg="del">
          <ac:chgData name="Joseph White 2" userId="a4089632-1502-469c-9663-93a87abbd1c6" providerId="ADAL" clId="{F1F8027D-B177-453E-BECF-88BFFED3301C}" dt="2024-11-14T15:42:05.164" v="5212" actId="478"/>
          <ac:spMkLst>
            <pc:docMk/>
            <pc:sldMk cId="3730102620" sldId="290"/>
            <ac:spMk id="3" creationId="{3989AD4C-9C0E-A195-3A47-8F5E3CE688D9}"/>
          </ac:spMkLst>
        </pc:spChg>
        <pc:spChg chg="add del mod">
          <ac:chgData name="Joseph White 2" userId="a4089632-1502-469c-9663-93a87abbd1c6" providerId="ADAL" clId="{F1F8027D-B177-453E-BECF-88BFFED3301C}" dt="2024-11-14T15:42:30.476" v="5221" actId="478"/>
          <ac:spMkLst>
            <pc:docMk/>
            <pc:sldMk cId="3730102620" sldId="290"/>
            <ac:spMk id="4" creationId="{69DCCE40-DBA2-7F4F-AFC1-A1A6B2E96256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5" creationId="{EB961BE2-2091-7D0C-C7AF-C8DA4A6A4B93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6" creationId="{774B7087-9C30-6755-7871-44C438BB7803}"/>
          </ac:spMkLst>
        </pc:spChg>
        <pc:spChg chg="add del mod">
          <ac:chgData name="Joseph White 2" userId="a4089632-1502-469c-9663-93a87abbd1c6" providerId="ADAL" clId="{F1F8027D-B177-453E-BECF-88BFFED3301C}" dt="2024-11-14T16:00:25.578" v="5547" actId="478"/>
          <ac:spMkLst>
            <pc:docMk/>
            <pc:sldMk cId="3730102620" sldId="290"/>
            <ac:spMk id="7" creationId="{9F3D1998-6893-891F-35B1-E200C4E5343F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8" creationId="{3B2B5996-9BA5-6807-8518-F8C7294B70F8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9" creationId="{0DF9AB2F-4E6E-ACAA-F53D-DACB373995E5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0" creationId="{72E4D76C-FF40-27E7-04D1-89C92915D083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1" creationId="{93410ED7-01AA-9879-E63D-0AB5E2095B32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2" creationId="{47ED5F9C-5656-70BC-E56E-9F28F951B20C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3" creationId="{459FB727-A3EC-CED6-C487-FAA73B03BC0E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4" creationId="{4D3ABE7B-79EB-206C-904C-4101FBEE80B5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5" creationId="{13963024-E078-3AA1-6AD8-8CB880355BF9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6" creationId="{E5605572-35F1-9B64-AA03-7322DD2D8C6D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7" creationId="{0554ECEE-6F8E-54AD-64C0-899AFA2ABE6B}"/>
          </ac:spMkLst>
        </pc:spChg>
        <pc:spChg chg="add mod">
          <ac:chgData name="Joseph White 2" userId="a4089632-1502-469c-9663-93a87abbd1c6" providerId="ADAL" clId="{F1F8027D-B177-453E-BECF-88BFFED3301C}" dt="2024-11-14T16:08:36.131" v="5672" actId="1076"/>
          <ac:spMkLst>
            <pc:docMk/>
            <pc:sldMk cId="3730102620" sldId="290"/>
            <ac:spMk id="19" creationId="{D49D546F-5F03-DD35-742C-43D626FCEE3E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20" creationId="{7CB86139-E69C-E05A-F761-370E3D30415B}"/>
          </ac:spMkLst>
        </pc:spChg>
        <pc:spChg chg="add del mod">
          <ac:chgData name="Joseph White 2" userId="a4089632-1502-469c-9663-93a87abbd1c6" providerId="ADAL" clId="{F1F8027D-B177-453E-BECF-88BFFED3301C}" dt="2024-11-14T16:07:56.375" v="5657" actId="478"/>
          <ac:spMkLst>
            <pc:docMk/>
            <pc:sldMk cId="3730102620" sldId="290"/>
            <ac:spMk id="21" creationId="{5E72F01C-D6C5-9353-0C37-4D5A9549942A}"/>
          </ac:spMkLst>
        </pc:spChg>
        <pc:spChg chg="add del mod">
          <ac:chgData name="Joseph White 2" userId="a4089632-1502-469c-9663-93a87abbd1c6" providerId="ADAL" clId="{F1F8027D-B177-453E-BECF-88BFFED3301C}" dt="2024-11-14T16:07:35.750" v="5646" actId="478"/>
          <ac:spMkLst>
            <pc:docMk/>
            <pc:sldMk cId="3730102620" sldId="290"/>
            <ac:spMk id="22" creationId="{6EDB96FA-B1E1-FA33-D7B4-5F6454D9BDE0}"/>
          </ac:spMkLst>
        </pc:spChg>
        <pc:spChg chg="add del mod">
          <ac:chgData name="Joseph White 2" userId="a4089632-1502-469c-9663-93a87abbd1c6" providerId="ADAL" clId="{F1F8027D-B177-453E-BECF-88BFFED3301C}" dt="2024-11-14T16:07:34.328" v="5645" actId="478"/>
          <ac:spMkLst>
            <pc:docMk/>
            <pc:sldMk cId="3730102620" sldId="290"/>
            <ac:spMk id="23" creationId="{32BBCAF3-5798-C747-61E4-1993F7DCC3EE}"/>
          </ac:spMkLst>
        </pc:spChg>
        <pc:spChg chg="add mod">
          <ac:chgData name="Joseph White 2" userId="a4089632-1502-469c-9663-93a87abbd1c6" providerId="ADAL" clId="{F1F8027D-B177-453E-BECF-88BFFED3301C}" dt="2024-11-14T16:07:46.671" v="5653" actId="1076"/>
          <ac:spMkLst>
            <pc:docMk/>
            <pc:sldMk cId="3730102620" sldId="290"/>
            <ac:spMk id="24" creationId="{6554C9E9-0433-FB07-0B9B-754EB9F3C1BF}"/>
          </ac:spMkLst>
        </pc:spChg>
        <pc:spChg chg="add mod">
          <ac:chgData name="Joseph White 2" userId="a4089632-1502-469c-9663-93a87abbd1c6" providerId="ADAL" clId="{F1F8027D-B177-453E-BECF-88BFFED3301C}" dt="2024-11-14T16:09:27.621" v="5735" actId="207"/>
          <ac:spMkLst>
            <pc:docMk/>
            <pc:sldMk cId="3730102620" sldId="290"/>
            <ac:spMk id="25" creationId="{FC136EE4-A68D-8410-4F23-BD17DD3155D3}"/>
          </ac:spMkLst>
        </pc:spChg>
        <pc:spChg chg="add mod">
          <ac:chgData name="Joseph White 2" userId="a4089632-1502-469c-9663-93a87abbd1c6" providerId="ADAL" clId="{F1F8027D-B177-453E-BECF-88BFFED3301C}" dt="2024-11-14T16:09:24.125" v="5734" actId="207"/>
          <ac:spMkLst>
            <pc:docMk/>
            <pc:sldMk cId="3730102620" sldId="290"/>
            <ac:spMk id="26" creationId="{CBB7A168-9E1F-3D01-47A6-04BBE5B0ED06}"/>
          </ac:spMkLst>
        </pc:spChg>
        <pc:spChg chg="add mod">
          <ac:chgData name="Joseph White 2" userId="a4089632-1502-469c-9663-93a87abbd1c6" providerId="ADAL" clId="{F1F8027D-B177-453E-BECF-88BFFED3301C}" dt="2024-11-14T16:09:31.319" v="5736" actId="207"/>
          <ac:spMkLst>
            <pc:docMk/>
            <pc:sldMk cId="3730102620" sldId="290"/>
            <ac:spMk id="27" creationId="{C1604E0A-6D66-86DE-32B9-563C27D03039}"/>
          </ac:spMkLst>
        </pc:spChg>
        <pc:spChg chg="add mod">
          <ac:chgData name="Joseph White 2" userId="a4089632-1502-469c-9663-93a87abbd1c6" providerId="ADAL" clId="{F1F8027D-B177-453E-BECF-88BFFED3301C}" dt="2024-11-14T16:09:35.945" v="5737" actId="207"/>
          <ac:spMkLst>
            <pc:docMk/>
            <pc:sldMk cId="3730102620" sldId="290"/>
            <ac:spMk id="28" creationId="{66B2344A-CFDF-A237-BA3F-C31FAB3EC0FA}"/>
          </ac:spMkLst>
        </pc:spChg>
        <pc:spChg chg="add del">
          <ac:chgData name="Joseph White 2" userId="a4089632-1502-469c-9663-93a87abbd1c6" providerId="ADAL" clId="{F1F8027D-B177-453E-BECF-88BFFED3301C}" dt="2024-11-14T16:10:31.453" v="5747" actId="478"/>
          <ac:spMkLst>
            <pc:docMk/>
            <pc:sldMk cId="3730102620" sldId="290"/>
            <ac:spMk id="29" creationId="{A6454904-2A0B-6270-23CB-2EA3733699D0}"/>
          </ac:spMkLst>
        </pc:spChg>
        <pc:spChg chg="add mod">
          <ac:chgData name="Joseph White 2" userId="a4089632-1502-469c-9663-93a87abbd1c6" providerId="ADAL" clId="{F1F8027D-B177-453E-BECF-88BFFED3301C}" dt="2024-11-14T16:20:47.257" v="5935" actId="207"/>
          <ac:spMkLst>
            <pc:docMk/>
            <pc:sldMk cId="3730102620" sldId="290"/>
            <ac:spMk id="47" creationId="{82C94FFA-C0E2-7CC3-DD3E-25A78D9B4941}"/>
          </ac:spMkLst>
        </pc:spChg>
        <pc:spChg chg="add mod">
          <ac:chgData name="Joseph White 2" userId="a4089632-1502-469c-9663-93a87abbd1c6" providerId="ADAL" clId="{F1F8027D-B177-453E-BECF-88BFFED3301C}" dt="2024-11-14T16:20:52.639" v="5936" actId="207"/>
          <ac:spMkLst>
            <pc:docMk/>
            <pc:sldMk cId="3730102620" sldId="290"/>
            <ac:spMk id="48" creationId="{41101072-5630-C6F2-BCDF-1C2D88F25092}"/>
          </ac:spMkLst>
        </pc:spChg>
        <pc:graphicFrameChg chg="add del mod modGraphic">
          <ac:chgData name="Joseph White 2" userId="a4089632-1502-469c-9663-93a87abbd1c6" providerId="ADAL" clId="{F1F8027D-B177-453E-BECF-88BFFED3301C}" dt="2024-11-14T16:02:21.284" v="5567" actId="478"/>
          <ac:graphicFrameMkLst>
            <pc:docMk/>
            <pc:sldMk cId="3730102620" sldId="290"/>
            <ac:graphicFrameMk id="18" creationId="{14E43B74-0EE0-ECD9-4C49-7514D8E2ED5B}"/>
          </ac:graphicFrameMkLst>
        </pc:graphicFrame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1" creationId="{D509F521-7AF5-EE70-F556-B1F8FFF2B08B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2" creationId="{2B9154AB-2041-DE57-0FAE-4331B79436EA}"/>
          </ac:cxnSpMkLst>
        </pc:cxnChg>
        <pc:cxnChg chg="add mod or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5" creationId="{0A0ABD55-9611-9884-873E-F351EA83746C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8" creationId="{7CE40220-A0CE-3600-AA6F-CF7A69C04764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41" creationId="{2B5030C3-AC90-19AE-91C0-306621E0FB80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44" creationId="{164FDD15-93ED-58F1-0A83-3C265AA883DA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0" creationId="{3FD10CDC-AED9-9916-D1B4-2B79B464DAA0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1" creationId="{B8EB457C-8C3A-A0C3-7CE0-4B0C05DE2117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4" creationId="{BADBE5BB-BF4C-EDC2-DC43-1023772747B9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7" creationId="{3612E445-5580-AFDF-5D5F-B557049B2E3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0" creationId="{A868FE13-A4A3-2509-35DF-32BE28767425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3" creationId="{76AF6973-1922-4B6B-5545-A572EDA2E05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6" creationId="{0C9C244D-02A7-A104-8DF2-58E1FD0116B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9" creationId="{9C4B316B-234E-885D-E261-209367B6C2BE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72" creationId="{7C98A597-3F97-494D-A06C-FAC7B7DCEF7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3C38-16E0-8F13-7A16-C26CF3901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7C09C-5DD5-BE2A-3241-C24C14740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F853F-6EEF-9D92-323D-2A51B074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5BB6-9BB7-FDBE-37EB-05641490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D7106-C752-A717-2A31-8C065663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5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BEEE-8BA0-A0A7-2064-D17F9B0C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D7F16-36FD-27D9-827D-BC92D9734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F52C6-3734-1AB4-95C6-AAEA1B65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A161-8948-AC98-9B0D-C6A685C0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DC863-8F68-1CC3-D313-BFB5AA3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28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BC390-33D1-572E-262B-1E7D8D123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5A4B1-DC51-E195-606D-7FC71ACC2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D6995-38BA-25F7-905B-20CD9FBF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3E26A-2A2A-2263-BF26-ECD52CF4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F2724-85AC-26C5-10B8-187888A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62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7431-3BC3-A2CE-139A-3806438C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9D33-8B8B-9ABF-BCFD-4C54D5A5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5131B-1932-0A83-A312-3C4CC06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999CA-00C3-A44F-EF0F-5F65FAC8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65E1A-9A70-B4F0-6315-B64963E2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7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981E-5DFC-5443-957B-0E471AD6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44DE7-1F83-92F2-129B-5C9FBE59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8BB09-8569-C8A4-9A46-7CC39325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AA400-5221-F876-8A89-E99DA5A48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14D8-ED68-4040-41B1-3146FBF8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1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7F81-F74B-2E81-F91B-DBB930B2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8F3F4-7DA4-7D58-5397-9221A87AE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EBA3D-01E2-B76D-80C6-A2208268F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A1E02-9287-9DF3-8EF8-5C214111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37DE9-5D4A-6224-043D-D4733A87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5492E-D4E7-68B2-E64D-4F7F5DD2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38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358A-9552-4978-246E-910D380B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A10CC-1FB4-873B-F62E-92D3E5629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A8D3F-5052-265F-75EE-F0EB8ADC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B674A2-8E43-6873-6B3B-BA0A7FFAC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30B9B-4346-DC3D-AFD4-3DCE345EE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90F15-779B-BEA9-7EE2-D99DB67E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D4438-AA52-FDFA-4185-DD196CEB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920EA-461C-03B4-83FF-9528524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84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CD3E-713A-0347-1205-61D4335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2B308-D2A7-5EBF-4D7A-38450C30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C9042-4DD4-8E07-C794-D18CEE5A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B2B39-2A2D-DBDD-D25D-F78A59C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4D36D-D8A3-27B4-EB75-C114B2FF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769DE-B9A0-3959-2BCA-7635E26E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93835-2FE7-E651-7A06-9D2DC68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03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642D-587C-C3A0-EA4F-AA03188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706EE-71D2-DB44-C2C8-DF874F66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51B91-41D1-A8A6-ABCE-4A40126E1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13D8F-ED5A-74FD-7603-F577F819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1053A-BB2C-2D6F-CFF1-8445169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BCE7F-C0D6-F2BD-1AE3-878BA74E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94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1634-3F9E-E146-6855-9C5C0D0D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26367-CC0C-AB58-F2A1-203F7B985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51144-8D2E-B500-4B57-465728FC2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17568-9E7E-1496-2DB6-F60ECEBE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BC132-11E0-2978-8F57-0CA02AEE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038BF-6B9A-D577-F1D7-69B7F522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39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0F940-3286-C518-C45D-9EA111AA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C5066-6F58-50E9-31F2-BA5B1672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6640-80E8-5889-86FA-C8BC96775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8650CC-2EEB-443E-BDA3-5F6475C6528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2104F-90EA-F92A-BA6F-DCA5D8C0C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7E29F-4860-D6D1-CCB4-1DBA1E066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8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3BB2-CAAB-00E6-0383-B8463BE1E5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BIO789P</a:t>
            </a:r>
            <a:br>
              <a:rPr lang="en-GB" dirty="0"/>
            </a:br>
            <a:r>
              <a:rPr lang="en-GB" dirty="0"/>
              <a:t>Biodiversity Survey &amp; Spatial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8E1C8-7251-472B-1BCE-1F747164F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Species distribution modelling</a:t>
            </a:r>
          </a:p>
          <a:p>
            <a:endParaRPr lang="en-GB" dirty="0"/>
          </a:p>
          <a:p>
            <a:r>
              <a:rPr lang="en-GB" dirty="0"/>
              <a:t>Joe White, Carolina Tovar, Moabe Fernandes, Felix Lim</a:t>
            </a:r>
          </a:p>
        </p:txBody>
      </p:sp>
    </p:spTree>
    <p:extLst>
      <p:ext uri="{BB962C8B-B14F-4D97-AF65-F5344CB8AC3E}">
        <p14:creationId xmlns:p14="http://schemas.microsoft.com/office/powerpoint/2010/main" val="209925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2AFC-CB5E-A52E-EF8E-2F8F98CA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E22370-7D3B-A882-4143-9C40D5139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30697"/>
              </p:ext>
            </p:extLst>
          </p:nvPr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Using default settings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Estimates highly sensitive to model parameters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Tune your parameters (i.e. test several combinations)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73E581-EA9A-E3CD-4C41-49A6357AC5CB}"/>
              </a:ext>
            </a:extLst>
          </p:cNvPr>
          <p:cNvSpPr txBox="1"/>
          <p:nvPr/>
        </p:nvSpPr>
        <p:spPr>
          <a:xfrm>
            <a:off x="5950068" y="5355450"/>
            <a:ext cx="289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sdm_metric_set</a:t>
            </a:r>
            <a:r>
              <a:rPr lang="en-GB" dirty="0"/>
              <a:t>()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1AA66BD4-0F3D-A2D2-660D-6373B95FC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B22FF-7B3E-4702-580E-FB183FA9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62" y="2022734"/>
            <a:ext cx="4709032" cy="4406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0A434-3742-CF15-6214-6924DD04D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68" y="3309417"/>
            <a:ext cx="5494108" cy="749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BFE06-3DB8-A353-669A-8211DF6BB498}"/>
              </a:ext>
            </a:extLst>
          </p:cNvPr>
          <p:cNvSpPr txBox="1"/>
          <p:nvPr/>
        </p:nvSpPr>
        <p:spPr>
          <a:xfrm>
            <a:off x="7781507" y="2507271"/>
            <a:ext cx="1076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EC634-DA32-8641-82FF-EFBC15876C3E}"/>
              </a:ext>
            </a:extLst>
          </p:cNvPr>
          <p:cNvSpPr txBox="1"/>
          <p:nvPr/>
        </p:nvSpPr>
        <p:spPr>
          <a:xfrm>
            <a:off x="7781507" y="4341864"/>
            <a:ext cx="2891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Tuning &amp; selecting best parameters</a:t>
            </a:r>
          </a:p>
          <a:p>
            <a:r>
              <a:rPr lang="en-GB" sz="1400" dirty="0">
                <a:solidFill>
                  <a:srgbClr val="FF0000"/>
                </a:solidFill>
              </a:rPr>
              <a:t>based on AUC values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090867-5D9B-F62E-8B64-0F5B82AFC08D}"/>
              </a:ext>
            </a:extLst>
          </p:cNvPr>
          <p:cNvCxnSpPr>
            <a:endCxn id="9" idx="2"/>
          </p:cNvCxnSpPr>
          <p:nvPr/>
        </p:nvCxnSpPr>
        <p:spPr>
          <a:xfrm flipV="1">
            <a:off x="7642459" y="2815048"/>
            <a:ext cx="677048" cy="494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E00ED5-6B46-EA61-CE06-20F6EFDA7DA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227159" y="4109105"/>
            <a:ext cx="638736" cy="232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9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1DE12-2FA1-FF71-9DF5-CDBBD52D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A00DEE-A4C5-53B1-72D4-D24967AEED94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Using default settings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Estimates highly sensitive to model parameters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Tune your parameters (i.e. test several combinations)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05347C27-27DA-9C5F-A8DC-7B2934F4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5E459F-C73C-F4A9-B4A7-BC5F2768A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3" y="2412631"/>
            <a:ext cx="8058289" cy="3581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295B3F-2A3C-103F-1CA9-87C8054F26B2}"/>
              </a:ext>
            </a:extLst>
          </p:cNvPr>
          <p:cNvSpPr txBox="1"/>
          <p:nvPr/>
        </p:nvSpPr>
        <p:spPr>
          <a:xfrm>
            <a:off x="8780712" y="3187698"/>
            <a:ext cx="3258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 algorithms</a:t>
            </a:r>
          </a:p>
          <a:p>
            <a:r>
              <a:rPr lang="en-GB" dirty="0"/>
              <a:t>5 different sets of parameters </a:t>
            </a:r>
          </a:p>
          <a:p>
            <a:r>
              <a:rPr lang="en-GB" dirty="0"/>
              <a:t>= 15 models</a:t>
            </a:r>
          </a:p>
          <a:p>
            <a:endParaRPr lang="en-GB" dirty="0"/>
          </a:p>
          <a:p>
            <a:r>
              <a:rPr lang="en-GB" dirty="0"/>
              <a:t>We then select our best performing models based on the evaluation metrics and average the output</a:t>
            </a:r>
          </a:p>
        </p:txBody>
      </p:sp>
    </p:spTree>
    <p:extLst>
      <p:ext uri="{BB962C8B-B14F-4D97-AF65-F5344CB8AC3E}">
        <p14:creationId xmlns:p14="http://schemas.microsoft.com/office/powerpoint/2010/main" val="114093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06A1-0C58-ED8D-0057-A4D60DB4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52957C-1F7E-B457-5013-78398CFBF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05178"/>
              </p:ext>
            </p:extLst>
          </p:nvPr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5. Reducing env. vars irrespective of information content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Discarding informative environmental relationships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Identify variables based on biological relevance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FADC4E-C6DA-F26A-5790-0F6E038925D6}"/>
              </a:ext>
            </a:extLst>
          </p:cNvPr>
          <p:cNvSpPr txBox="1"/>
          <p:nvPr/>
        </p:nvSpPr>
        <p:spPr>
          <a:xfrm>
            <a:off x="7941363" y="2406334"/>
            <a:ext cx="289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plot_pres_vs_bg</a:t>
            </a:r>
            <a:r>
              <a:rPr lang="en-GB" dirty="0"/>
              <a:t>()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2715C6ED-9E36-FA65-5A13-624C31154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3FB4D5BE-CA2F-CEB2-BD9A-306D16083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62" y="3072846"/>
            <a:ext cx="4114514" cy="3022600"/>
          </a:xfrm>
          <a:prstGeom prst="rect">
            <a:avLst/>
          </a:prstGeom>
        </p:spPr>
      </p:pic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C0D4C574-C1D6-CEBE-E985-36126C7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921191"/>
            <a:ext cx="4762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7CC38-FBE0-3A40-E527-58E2FE7FCE62}"/>
              </a:ext>
            </a:extLst>
          </p:cNvPr>
          <p:cNvSpPr txBox="1"/>
          <p:nvPr/>
        </p:nvSpPr>
        <p:spPr>
          <a:xfrm>
            <a:off x="279400" y="6429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https://doi.org/10.1111/geb.12684</a:t>
            </a:r>
          </a:p>
        </p:txBody>
      </p:sp>
    </p:spTree>
    <p:extLst>
      <p:ext uri="{BB962C8B-B14F-4D97-AF65-F5344CB8AC3E}">
        <p14:creationId xmlns:p14="http://schemas.microsoft.com/office/powerpoint/2010/main" val="42792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760B-B6CB-27BE-1D0E-8AC3C65F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60E583-A747-230E-028C-970A3C8C2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103485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6. Overly large study region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Violating assumptions on spatial equilibrium (e.g. dispersal opportunities)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Using biogeographic regions or carefully select area of interest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0892AFE-F592-9333-96F7-677831D85411}"/>
              </a:ext>
            </a:extLst>
          </p:cNvPr>
          <p:cNvSpPr txBox="1"/>
          <p:nvPr/>
        </p:nvSpPr>
        <p:spPr>
          <a:xfrm>
            <a:off x="1382823" y="2274254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Full biogeographic region</a:t>
            </a:r>
          </a:p>
          <a:p>
            <a:pPr algn="ctr"/>
            <a:r>
              <a:rPr lang="en-GB" dirty="0"/>
              <a:t>e.g. Madagascar island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0C502F40-EA64-080D-3B93-EF2616145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island&#10;&#10;Description automatically generated">
            <a:extLst>
              <a:ext uri="{FF2B5EF4-FFF2-40B4-BE49-F238E27FC236}">
                <a16:creationId xmlns:a16="http://schemas.microsoft.com/office/drawing/2014/main" id="{E6C85572-FABB-A21B-CF88-BB94204AC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799"/>
            <a:ext cx="5937273" cy="3535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86ACA-4B6D-865F-83A9-50F5B034BF85}"/>
              </a:ext>
            </a:extLst>
          </p:cNvPr>
          <p:cNvSpPr txBox="1"/>
          <p:nvPr/>
        </p:nvSpPr>
        <p:spPr>
          <a:xfrm>
            <a:off x="8003093" y="2274254"/>
            <a:ext cx="2440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Areas buffered around </a:t>
            </a:r>
          </a:p>
          <a:p>
            <a:pPr algn="ctr"/>
            <a:r>
              <a:rPr lang="en-GB" dirty="0"/>
              <a:t>occurrences</a:t>
            </a:r>
          </a:p>
        </p:txBody>
      </p:sp>
      <p:pic>
        <p:nvPicPr>
          <p:cNvPr id="12" name="Picture 11" descr="A map of the island&#10;&#10;Description automatically generated with medium confidence">
            <a:extLst>
              <a:ext uri="{FF2B5EF4-FFF2-40B4-BE49-F238E27FC236}">
                <a16:creationId xmlns:a16="http://schemas.microsoft.com/office/drawing/2014/main" id="{51373D30-3CE5-DD22-0822-8F2EB333B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26" y="3098799"/>
            <a:ext cx="5937273" cy="35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38521-168A-BF99-15DB-6558B922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007F3E-A7E5-F0FD-DA5C-BB5009FD70C6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 Misinterpreting evaluation metrics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Background/pseudo-absences prone to biasing indicators of model performance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metrics that rely on presence data (e.g. Boyce index)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7" name="Picture 2" descr="Details are in the caption following the image">
            <a:extLst>
              <a:ext uri="{FF2B5EF4-FFF2-40B4-BE49-F238E27FC236}">
                <a16:creationId xmlns:a16="http://schemas.microsoft.com/office/drawing/2014/main" id="{DB324864-069E-BEBC-9DFD-B1BE7280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p of the island&#10;&#10;Description automatically generated">
            <a:extLst>
              <a:ext uri="{FF2B5EF4-FFF2-40B4-BE49-F238E27FC236}">
                <a16:creationId xmlns:a16="http://schemas.microsoft.com/office/drawing/2014/main" id="{0F303EE3-7AFB-B939-C532-87A0201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3" y="2192892"/>
            <a:ext cx="5872749" cy="4314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00BA5-0B63-92A6-9E98-24FA45515A5F}"/>
              </a:ext>
            </a:extLst>
          </p:cNvPr>
          <p:cNvSpPr txBox="1"/>
          <p:nvPr/>
        </p:nvSpPr>
        <p:spPr>
          <a:xfrm>
            <a:off x="6953693" y="2918847"/>
            <a:ext cx="433001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Background/pseudo-absences:</a:t>
            </a:r>
          </a:p>
          <a:p>
            <a:pPr marL="285750" indent="-285750">
              <a:buFontTx/>
              <a:buChar char="-"/>
            </a:pPr>
            <a:r>
              <a:rPr lang="en-GB" dirty="0"/>
              <a:t>Produced by the user</a:t>
            </a:r>
          </a:p>
          <a:p>
            <a:pPr marL="285750" indent="-285750">
              <a:buFontTx/>
              <a:buChar char="-"/>
            </a:pPr>
            <a:r>
              <a:rPr lang="en-GB" dirty="0"/>
              <a:t>Random/targeted/full background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dirty="0"/>
              <a:t>Creates an issue when using evaluation metrics that are testing the ratios of:</a:t>
            </a:r>
          </a:p>
          <a:p>
            <a:pPr marL="285750" indent="-285750">
              <a:buFontTx/>
              <a:buChar char="-"/>
            </a:pPr>
            <a:r>
              <a:rPr lang="en-GB" dirty="0"/>
              <a:t>True positives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False positives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True negatives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132889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21CB1-72E5-B1EC-BB34-F8D99FC47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8B2665-4351-77A6-4B05-C3C8D4D02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62478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 Misinterpreting evaluation metrics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Background/pseudo-absences prone to biasing indicators of model performance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metrics that rely on presence data (e.g. Boyce index)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D74B09-BF84-5E61-5D90-83DCD9F8E71D}"/>
              </a:ext>
            </a:extLst>
          </p:cNvPr>
          <p:cNvSpPr txBox="1"/>
          <p:nvPr/>
        </p:nvSpPr>
        <p:spPr>
          <a:xfrm>
            <a:off x="2148282" y="2052981"/>
            <a:ext cx="78954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rgbClr val="000000"/>
                </a:solidFill>
                <a:effectLst/>
              </a:rPr>
              <a:t>“A Boyce index close to 1 indicates that the model's predictions are consistent with the presences’ distribution, while a value close to −1 indicates that the model predicts unsuitable areas where presences are more frequent. A value around zero means that the model is not different from a random model.”</a:t>
            </a:r>
          </a:p>
          <a:p>
            <a:pPr algn="r"/>
            <a:r>
              <a:rPr lang="en-GB" sz="1400" dirty="0">
                <a:solidFill>
                  <a:srgbClr val="000000"/>
                </a:solidFill>
              </a:rPr>
              <a:t>- Jimenez &amp; </a:t>
            </a:r>
            <a:r>
              <a:rPr lang="en-GB" sz="1400" dirty="0" err="1">
                <a:solidFill>
                  <a:srgbClr val="000000"/>
                </a:solidFill>
              </a:rPr>
              <a:t>Soberon</a:t>
            </a:r>
            <a:r>
              <a:rPr lang="en-GB" sz="1400" dirty="0">
                <a:solidFill>
                  <a:srgbClr val="000000"/>
                </a:solidFill>
              </a:rPr>
              <a:t> 2020</a:t>
            </a:r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C7EB-D90F-1056-41EB-CB0683C872D0}"/>
              </a:ext>
            </a:extLst>
          </p:cNvPr>
          <p:cNvSpPr txBox="1"/>
          <p:nvPr/>
        </p:nvSpPr>
        <p:spPr>
          <a:xfrm>
            <a:off x="5816600" y="62839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https://doi.org/10.1111/2041-210X.13479</a:t>
            </a:r>
          </a:p>
          <a:p>
            <a:pPr algn="r"/>
            <a:r>
              <a:rPr lang="en-GB" sz="1400" dirty="0"/>
              <a:t>https://doi.org/10.1016/j.ecolmodel.2006.05.017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3ECE22-2494-A295-0DAA-83242BB7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808" y="3430938"/>
            <a:ext cx="5489792" cy="284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tails are in the caption following the image">
            <a:extLst>
              <a:ext uri="{FF2B5EF4-FFF2-40B4-BE49-F238E27FC236}">
                <a16:creationId xmlns:a16="http://schemas.microsoft.com/office/drawing/2014/main" id="{A73AF1A6-098E-ED34-7519-99D96B78F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25614-5785-DF3B-E994-F7F4B688F76F}"/>
              </a:ext>
            </a:extLst>
          </p:cNvPr>
          <p:cNvSpPr txBox="1"/>
          <p:nvPr/>
        </p:nvSpPr>
        <p:spPr>
          <a:xfrm>
            <a:off x="9286716" y="373159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E4B0B-5E47-26C6-7D99-8E4692859149}"/>
              </a:ext>
            </a:extLst>
          </p:cNvPr>
          <p:cNvSpPr txBox="1"/>
          <p:nvPr/>
        </p:nvSpPr>
        <p:spPr>
          <a:xfrm>
            <a:off x="9265298" y="4397722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Actual model (0.4-0.6)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608F3-B170-7740-85B8-4694BDEBF6BA}"/>
              </a:ext>
            </a:extLst>
          </p:cNvPr>
          <p:cNvSpPr txBox="1"/>
          <p:nvPr/>
        </p:nvSpPr>
        <p:spPr>
          <a:xfrm>
            <a:off x="9265298" y="5063852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Random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1B3EE-D30B-FED5-7322-7168BCB8EF63}"/>
              </a:ext>
            </a:extLst>
          </p:cNvPr>
          <p:cNvSpPr txBox="1"/>
          <p:nvPr/>
        </p:nvSpPr>
        <p:spPr>
          <a:xfrm>
            <a:off x="866616" y="4120723"/>
            <a:ext cx="163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Worse than </a:t>
            </a:r>
          </a:p>
          <a:p>
            <a:r>
              <a:rPr lang="en-GB" dirty="0">
                <a:solidFill>
                  <a:srgbClr val="FF0000"/>
                </a:solidFill>
              </a:rPr>
              <a:t>random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454071-0A5F-C254-21B2-F049CE587AE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144933" y="3916258"/>
            <a:ext cx="11417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5D83C-9E8F-8A07-8D1E-1E95E90F09C0}"/>
              </a:ext>
            </a:extLst>
          </p:cNvPr>
          <p:cNvCxnSpPr>
            <a:cxnSpLocks/>
          </p:cNvCxnSpPr>
          <p:nvPr/>
        </p:nvCxnSpPr>
        <p:spPr>
          <a:xfrm flipH="1">
            <a:off x="8382000" y="4582388"/>
            <a:ext cx="9047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C89505-731C-EE16-54A9-ECA991B2F7A5}"/>
              </a:ext>
            </a:extLst>
          </p:cNvPr>
          <p:cNvCxnSpPr>
            <a:cxnSpLocks/>
          </p:cNvCxnSpPr>
          <p:nvPr/>
        </p:nvCxnSpPr>
        <p:spPr>
          <a:xfrm flipH="1">
            <a:off x="7984067" y="5250439"/>
            <a:ext cx="1281231" cy="303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6EEB4-BC08-8749-93F5-851DBC3AC63B}"/>
              </a:ext>
            </a:extLst>
          </p:cNvPr>
          <p:cNvCxnSpPr>
            <a:cxnSpLocks/>
          </p:cNvCxnSpPr>
          <p:nvPr/>
        </p:nvCxnSpPr>
        <p:spPr>
          <a:xfrm>
            <a:off x="3725333" y="3666067"/>
            <a:ext cx="5109025" cy="22098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BB599E-AF33-30EE-7EF7-73B3258AB35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06360" y="4443889"/>
            <a:ext cx="298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00C0E2-D003-6775-8289-A5FF210CAF13}"/>
              </a:ext>
            </a:extLst>
          </p:cNvPr>
          <p:cNvSpPr txBox="1"/>
          <p:nvPr/>
        </p:nvSpPr>
        <p:spPr>
          <a:xfrm>
            <a:off x="10436855" y="2474893"/>
            <a:ext cx="135966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Spearman rank </a:t>
            </a:r>
          </a:p>
          <a:p>
            <a:pPr algn="ctr"/>
            <a:r>
              <a:rPr lang="en-GB" sz="1400" dirty="0"/>
              <a:t>correlation </a:t>
            </a:r>
          </a:p>
          <a:p>
            <a:pPr algn="ctr"/>
            <a:r>
              <a:rPr lang="en-GB" sz="1400" dirty="0"/>
              <a:t>coefficient: </a:t>
            </a:r>
          </a:p>
          <a:p>
            <a:pPr algn="ctr"/>
            <a:r>
              <a:rPr lang="en-GB" sz="1400" dirty="0"/>
              <a:t>-1 to 1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EE1825-34E6-86E8-43D7-9797466D2FAC}"/>
              </a:ext>
            </a:extLst>
          </p:cNvPr>
          <p:cNvCxnSpPr>
            <a:stCxn id="9" idx="3"/>
            <a:endCxn id="25" idx="2"/>
          </p:cNvCxnSpPr>
          <p:nvPr/>
        </p:nvCxnSpPr>
        <p:spPr>
          <a:xfrm flipH="1" flipV="1">
            <a:off x="11116689" y="3429000"/>
            <a:ext cx="543816" cy="1153388"/>
          </a:xfrm>
          <a:prstGeom prst="curvedConnector4">
            <a:avLst>
              <a:gd name="adj1" fmla="val -42036"/>
              <a:gd name="adj2" fmla="val 580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05F845A-4565-A7DB-6D45-339CB698C43D}"/>
              </a:ext>
            </a:extLst>
          </p:cNvPr>
          <p:cNvCxnSpPr>
            <a:stCxn id="25" idx="0"/>
          </p:cNvCxnSpPr>
          <p:nvPr/>
        </p:nvCxnSpPr>
        <p:spPr>
          <a:xfrm rot="16200000" flipV="1">
            <a:off x="10441301" y="1799504"/>
            <a:ext cx="200639" cy="115013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8FBD0-D04B-353F-64C2-6C86994F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F988A4-EC01-4A85-D258-CD1B62B92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7335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4F7D1879-0385-2EEF-D4E6-04AD5ED5A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map of the island&#10;&#10;Description automatically generated">
            <a:extLst>
              <a:ext uri="{FF2B5EF4-FFF2-40B4-BE49-F238E27FC236}">
                <a16:creationId xmlns:a16="http://schemas.microsoft.com/office/drawing/2014/main" id="{467304D3-7203-B8EC-8265-DBDFD40C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1"/>
          <a:stretch/>
        </p:blipFill>
        <p:spPr>
          <a:xfrm>
            <a:off x="1049619" y="2274254"/>
            <a:ext cx="3278076" cy="431423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1A79FD-15B2-C8EB-4A87-925D7308F80E}"/>
              </a:ext>
            </a:extLst>
          </p:cNvPr>
          <p:cNvSpPr/>
          <p:nvPr/>
        </p:nvSpPr>
        <p:spPr>
          <a:xfrm>
            <a:off x="4784215" y="2820354"/>
            <a:ext cx="6637565" cy="83275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3000" dirty="0"/>
              <a:t>Dataset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6D15B1-DCF9-A17C-424F-6751A0E6D99B}"/>
              </a:ext>
            </a:extLst>
          </p:cNvPr>
          <p:cNvSpPr/>
          <p:nvPr/>
        </p:nvSpPr>
        <p:spPr>
          <a:xfrm>
            <a:off x="4784215" y="3941242"/>
            <a:ext cx="4976132" cy="83275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Training (~75%)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7337AE-0367-56C2-AAB9-475847CCBEE3}"/>
              </a:ext>
            </a:extLst>
          </p:cNvPr>
          <p:cNvSpPr/>
          <p:nvPr/>
        </p:nvSpPr>
        <p:spPr>
          <a:xfrm>
            <a:off x="9810353" y="3941243"/>
            <a:ext cx="1611426" cy="832757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Evaluation (~25%)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A4BA29-F00B-D711-0A6E-387A0D56F6A1}"/>
              </a:ext>
            </a:extLst>
          </p:cNvPr>
          <p:cNvSpPr/>
          <p:nvPr/>
        </p:nvSpPr>
        <p:spPr>
          <a:xfrm>
            <a:off x="6445649" y="4934224"/>
            <a:ext cx="4976132" cy="83275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Training (~75%)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BFBB79-A5D2-B4D9-3B17-6C9035232C13}"/>
              </a:ext>
            </a:extLst>
          </p:cNvPr>
          <p:cNvSpPr/>
          <p:nvPr/>
        </p:nvSpPr>
        <p:spPr>
          <a:xfrm>
            <a:off x="4784215" y="4934223"/>
            <a:ext cx="1611426" cy="832757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Evaluation (~25%)</a:t>
            </a:r>
          </a:p>
        </p:txBody>
      </p:sp>
      <p:sp>
        <p:nvSpPr>
          <p:cNvPr id="2048" name="Text Box 6">
            <a:extLst>
              <a:ext uri="{FF2B5EF4-FFF2-40B4-BE49-F238E27FC236}">
                <a16:creationId xmlns:a16="http://schemas.microsoft.com/office/drawing/2014/main" id="{BF9718B2-8BE1-45CC-B0F7-C02B44B94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68" y="5905068"/>
            <a:ext cx="31463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500" dirty="0">
                <a:latin typeface="Arial" panose="020B0604020202020204" pitchFamily="34" charset="0"/>
              </a:rPr>
              <a:t>Needs X repetitions</a:t>
            </a:r>
          </a:p>
        </p:txBody>
      </p:sp>
      <p:sp>
        <p:nvSpPr>
          <p:cNvPr id="2056" name="Left Brace 2055">
            <a:extLst>
              <a:ext uri="{FF2B5EF4-FFF2-40B4-BE49-F238E27FC236}">
                <a16:creationId xmlns:a16="http://schemas.microsoft.com/office/drawing/2014/main" id="{21C328EC-7E6C-CC51-7661-24AF1B662A74}"/>
              </a:ext>
            </a:extLst>
          </p:cNvPr>
          <p:cNvSpPr/>
          <p:nvPr/>
        </p:nvSpPr>
        <p:spPr>
          <a:xfrm flipH="1">
            <a:off x="3454399" y="2387600"/>
            <a:ext cx="1279807" cy="4076700"/>
          </a:xfrm>
          <a:prstGeom prst="leftBrace">
            <a:avLst>
              <a:gd name="adj1" fmla="val 8333"/>
              <a:gd name="adj2" fmla="val 2071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98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20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E1168-C95B-DB42-3941-EF7D14FC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5323C6-C506-62A4-1B6C-86901E20D48F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BD202DBB-9057-16FF-830C-5E7B1D540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9A2828-BEDE-921A-A511-35A84454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59" y="2651800"/>
            <a:ext cx="4897017" cy="349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6AC21D-A1EE-0A36-D249-8E6CC33AB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1" y="2651800"/>
            <a:ext cx="4840274" cy="345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23556B-BD8B-314B-CC7B-36A988F9F363}"/>
              </a:ext>
            </a:extLst>
          </p:cNvPr>
          <p:cNvSpPr txBox="1"/>
          <p:nvPr/>
        </p:nvSpPr>
        <p:spPr>
          <a:xfrm>
            <a:off x="8623300" y="6271814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spatialsample.tidymodels.org</a:t>
            </a:r>
          </a:p>
        </p:txBody>
      </p:sp>
    </p:spTree>
    <p:extLst>
      <p:ext uri="{BB962C8B-B14F-4D97-AF65-F5344CB8AC3E}">
        <p14:creationId xmlns:p14="http://schemas.microsoft.com/office/powerpoint/2010/main" val="2667441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3FB82-0363-5C0C-9437-2F7A9A30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E28ABA-3A64-DC1F-451D-25334B33D336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1B9D663C-B564-105D-77EC-7FE9621C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map of a island with colorful dots&#10;&#10;Description automatically generated">
            <a:extLst>
              <a:ext uri="{FF2B5EF4-FFF2-40B4-BE49-F238E27FC236}">
                <a16:creationId xmlns:a16="http://schemas.microsoft.com/office/drawing/2014/main" id="{913F6036-EE6F-E013-856C-053F5689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68" y="2068992"/>
            <a:ext cx="6858232" cy="4572154"/>
          </a:xfrm>
          <a:prstGeom prst="rect">
            <a:avLst/>
          </a:prstGeom>
        </p:spPr>
      </p:pic>
      <p:pic>
        <p:nvPicPr>
          <p:cNvPr id="10" name="Picture 9" descr="A map of a country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A66EF0B2-AF94-53F2-3B1C-493E9AD0B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316" y="2068992"/>
            <a:ext cx="6858232" cy="4572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2D5652-8135-53C5-246B-9C1C95928ECA}"/>
              </a:ext>
            </a:extLst>
          </p:cNvPr>
          <p:cNvSpPr txBox="1"/>
          <p:nvPr/>
        </p:nvSpPr>
        <p:spPr>
          <a:xfrm>
            <a:off x="7495114" y="3603229"/>
            <a:ext cx="4016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spatialsample</a:t>
            </a:r>
            <a:r>
              <a:rPr lang="en-GB" dirty="0"/>
              <a:t>::</a:t>
            </a:r>
            <a:r>
              <a:rPr lang="en-GB" dirty="0" err="1"/>
              <a:t>spatial_clustering_cv</a:t>
            </a:r>
            <a:r>
              <a:rPr lang="en-GB" dirty="0"/>
              <a:t> 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F70CD-3E5D-CE24-9797-9B70EC182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00" y="4425235"/>
            <a:ext cx="4173307" cy="101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3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2AB49-934C-AB69-211D-90E3E17D2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6B7182-07C3-9233-985C-AABC318B2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318577"/>
              </p:ext>
            </p:extLst>
          </p:nvPr>
        </p:nvGraphicFramePr>
        <p:xfrm>
          <a:off x="747823" y="602934"/>
          <a:ext cx="10696353" cy="2199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9. Effects of extrapolation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Predicting beyond the known spatial or environmental range of a species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Reduce study region;</a:t>
                      </a:r>
                    </a:p>
                    <a:p>
                      <a:r>
                        <a:rPr lang="en-GB" dirty="0"/>
                        <a:t>Calculate degree of environmental novelty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10. Comparing outputs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Assumptions of species equilibrium risks faulty comparisons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Interpret outputs carefully; </a:t>
                      </a:r>
                    </a:p>
                    <a:p>
                      <a:r>
                        <a:rPr lang="en-GB" dirty="0"/>
                        <a:t>Maintain similar pipeline if comparing species predictions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35863"/>
                  </a:ext>
                </a:extLst>
              </a:tr>
            </a:tbl>
          </a:graphicData>
        </a:graphic>
      </p:graphicFrame>
      <p:pic>
        <p:nvPicPr>
          <p:cNvPr id="2" name="Picture 2" descr="Details are in the caption following the image">
            <a:extLst>
              <a:ext uri="{FF2B5EF4-FFF2-40B4-BE49-F238E27FC236}">
                <a16:creationId xmlns:a16="http://schemas.microsoft.com/office/drawing/2014/main" id="{035232EB-5FBA-9266-30F2-7EE88F83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3C9FB-06BE-1A09-78A3-F7B22A1E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31" y="3248829"/>
            <a:ext cx="6814137" cy="30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23E976-7D2C-256B-653E-B57610E6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14" y="1817056"/>
            <a:ext cx="6097772" cy="3831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D5703B-A5B5-ADB2-6E71-4273CE8CDECC}"/>
              </a:ext>
            </a:extLst>
          </p:cNvPr>
          <p:cNvSpPr txBox="1"/>
          <p:nvPr/>
        </p:nvSpPr>
        <p:spPr>
          <a:xfrm>
            <a:off x="1183758" y="861528"/>
            <a:ext cx="9824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“</a:t>
            </a:r>
            <a:r>
              <a:rPr lang="en-GB" b="0" dirty="0">
                <a:solidFill>
                  <a:srgbClr val="1F1F1F"/>
                </a:solidFill>
                <a:effectLst/>
              </a:rPr>
              <a:t>These models [species distribution models] aim to define the </a:t>
            </a:r>
            <a:r>
              <a:rPr lang="en-GB" b="1" dirty="0">
                <a:solidFill>
                  <a:schemeClr val="accent2"/>
                </a:solidFill>
                <a:effectLst/>
              </a:rPr>
              <a:t>species–environment relation </a:t>
            </a:r>
            <a:r>
              <a:rPr lang="en-GB" b="0" dirty="0">
                <a:solidFill>
                  <a:srgbClr val="1F1F1F"/>
                </a:solidFill>
                <a:effectLst/>
              </a:rPr>
              <a:t>and from this, </a:t>
            </a:r>
            <a:r>
              <a:rPr lang="en-GB" b="1" dirty="0">
                <a:solidFill>
                  <a:schemeClr val="accent2"/>
                </a:solidFill>
                <a:effectLst/>
              </a:rPr>
              <a:t>estimate the species’ geographical distribution</a:t>
            </a:r>
            <a:r>
              <a:rPr lang="en-GB" b="0" dirty="0">
                <a:solidFill>
                  <a:srgbClr val="1F1F1F"/>
                </a:solidFill>
                <a:effectLst/>
              </a:rPr>
              <a:t>.</a:t>
            </a:r>
            <a:r>
              <a:rPr lang="en-GB" b="0" i="0" dirty="0">
                <a:solidFill>
                  <a:srgbClr val="1F1F1F"/>
                </a:solidFill>
                <a:effectLst/>
              </a:rPr>
              <a:t>” 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– </a:t>
            </a:r>
            <a:r>
              <a:rPr lang="en-GB" sz="1400" b="0" i="0" dirty="0" err="1">
                <a:solidFill>
                  <a:srgbClr val="1F1F1F"/>
                </a:solidFill>
                <a:effectLst/>
              </a:rPr>
              <a:t>Gobeyn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 et al. 2019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4FEDE-5875-AE8F-0EBB-9F48A1EDEFEE}"/>
              </a:ext>
            </a:extLst>
          </p:cNvPr>
          <p:cNvSpPr txBox="1"/>
          <p:nvPr/>
        </p:nvSpPr>
        <p:spPr>
          <a:xfrm>
            <a:off x="5814828" y="6435856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https://doi.org/10.1016/j.ecolmodel.2018.11.013</a:t>
            </a:r>
          </a:p>
        </p:txBody>
      </p:sp>
    </p:spTree>
    <p:extLst>
      <p:ext uri="{BB962C8B-B14F-4D97-AF65-F5344CB8AC3E}">
        <p14:creationId xmlns:p14="http://schemas.microsoft.com/office/powerpoint/2010/main" val="222939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0ABD55-9611-9884-873E-F351EA83746C}"/>
              </a:ext>
            </a:extLst>
          </p:cNvPr>
          <p:cNvCxnSpPr>
            <a:cxnSpLocks/>
          </p:cNvCxnSpPr>
          <p:nvPr/>
        </p:nvCxnSpPr>
        <p:spPr>
          <a:xfrm>
            <a:off x="1119962" y="4797772"/>
            <a:ext cx="489661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81D726-371D-C522-24AC-7F362D55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0" y="365125"/>
            <a:ext cx="9956800" cy="1325563"/>
          </a:xfrm>
        </p:spPr>
        <p:txBody>
          <a:bodyPr/>
          <a:lstStyle/>
          <a:p>
            <a:r>
              <a:rPr lang="en-GB" dirty="0"/>
              <a:t>Full workflow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961BE2-2091-7D0C-C7AF-C8DA4A6A4B93}"/>
              </a:ext>
            </a:extLst>
          </p:cNvPr>
          <p:cNvSpPr/>
          <p:nvPr/>
        </p:nvSpPr>
        <p:spPr>
          <a:xfrm>
            <a:off x="1397000" y="2345344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Download raw GBIF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4B7087-9C30-6755-7871-44C438BB7803}"/>
              </a:ext>
            </a:extLst>
          </p:cNvPr>
          <p:cNvSpPr/>
          <p:nvPr/>
        </p:nvSpPr>
        <p:spPr>
          <a:xfrm>
            <a:off x="38481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Clean &amp; thin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2B5996-9BA5-6807-8518-F8C7294B70F8}"/>
              </a:ext>
            </a:extLst>
          </p:cNvPr>
          <p:cNvSpPr/>
          <p:nvPr/>
        </p:nvSpPr>
        <p:spPr>
          <a:xfrm>
            <a:off x="62992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 environmental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F9AB2F-4E6E-ACAA-F53D-DACB373995E5}"/>
              </a:ext>
            </a:extLst>
          </p:cNvPr>
          <p:cNvSpPr/>
          <p:nvPr/>
        </p:nvSpPr>
        <p:spPr>
          <a:xfrm>
            <a:off x="87503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Generate pseudo-absences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E4D76C-FF40-27E7-04D1-89C92915D083}"/>
              </a:ext>
            </a:extLst>
          </p:cNvPr>
          <p:cNvSpPr/>
          <p:nvPr/>
        </p:nvSpPr>
        <p:spPr>
          <a:xfrm>
            <a:off x="1397000" y="3680857"/>
            <a:ext cx="19812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Spatial cross-validation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410ED7-01AA-9879-E63D-0AB5E2095B32}"/>
              </a:ext>
            </a:extLst>
          </p:cNvPr>
          <p:cNvSpPr/>
          <p:nvPr/>
        </p:nvSpPr>
        <p:spPr>
          <a:xfrm>
            <a:off x="3848100" y="3680857"/>
            <a:ext cx="19812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Tune hyper-parameters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ED5F9C-5656-70BC-E56E-9F28F951B20C}"/>
              </a:ext>
            </a:extLst>
          </p:cNvPr>
          <p:cNvSpPr/>
          <p:nvPr/>
        </p:nvSpPr>
        <p:spPr>
          <a:xfrm>
            <a:off x="6191399" y="3526950"/>
            <a:ext cx="19812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Fit &amp; evaluate models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59FB727-A3EC-CED6-C487-FAA73B03BC0E}"/>
              </a:ext>
            </a:extLst>
          </p:cNvPr>
          <p:cNvSpPr/>
          <p:nvPr/>
        </p:nvSpPr>
        <p:spPr>
          <a:xfrm>
            <a:off x="8750300" y="3680857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Predict habitat suitability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3ABE7B-79EB-206C-904C-4101FBEE80B5}"/>
              </a:ext>
            </a:extLst>
          </p:cNvPr>
          <p:cNvSpPr/>
          <p:nvPr/>
        </p:nvSpPr>
        <p:spPr>
          <a:xfrm>
            <a:off x="13970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Threshold probability map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963024-E078-3AA1-6AD8-8CB880355BF9}"/>
              </a:ext>
            </a:extLst>
          </p:cNvPr>
          <p:cNvSpPr/>
          <p:nvPr/>
        </p:nvSpPr>
        <p:spPr>
          <a:xfrm>
            <a:off x="38481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Variable importance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605572-35F1-9B64-AA03-7322DD2D8C6D}"/>
              </a:ext>
            </a:extLst>
          </p:cNvPr>
          <p:cNvSpPr/>
          <p:nvPr/>
        </p:nvSpPr>
        <p:spPr>
          <a:xfrm>
            <a:off x="62992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 curves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54ECEE-6F8E-54AD-64C0-899AFA2ABE6B}"/>
              </a:ext>
            </a:extLst>
          </p:cNvPr>
          <p:cNvSpPr/>
          <p:nvPr/>
        </p:nvSpPr>
        <p:spPr>
          <a:xfrm>
            <a:off x="8750300" y="5000286"/>
            <a:ext cx="198120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Protected area analysis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9D546F-5F03-DD35-742C-43D626FCEE3E}"/>
              </a:ext>
            </a:extLst>
          </p:cNvPr>
          <p:cNvSpPr/>
          <p:nvPr/>
        </p:nvSpPr>
        <p:spPr>
          <a:xfrm>
            <a:off x="6798912" y="153921"/>
            <a:ext cx="1646588" cy="7599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Data gathering &amp; processing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B86139-E69C-E05A-F761-370E3D30415B}"/>
              </a:ext>
            </a:extLst>
          </p:cNvPr>
          <p:cNvSpPr/>
          <p:nvPr/>
        </p:nvSpPr>
        <p:spPr>
          <a:xfrm>
            <a:off x="6464300" y="3883372"/>
            <a:ext cx="19812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Fit &amp; evaluate models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136EE4-A68D-8410-4F23-BD17DD3155D3}"/>
              </a:ext>
            </a:extLst>
          </p:cNvPr>
          <p:cNvSpPr/>
          <p:nvPr/>
        </p:nvSpPr>
        <p:spPr>
          <a:xfrm>
            <a:off x="6798912" y="992939"/>
            <a:ext cx="1646588" cy="7599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building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B7A168-9E1F-3D01-47A6-04BBE5B0ED06}"/>
              </a:ext>
            </a:extLst>
          </p:cNvPr>
          <p:cNvSpPr/>
          <p:nvPr/>
        </p:nvSpPr>
        <p:spPr>
          <a:xfrm>
            <a:off x="8487735" y="156583"/>
            <a:ext cx="1646588" cy="75996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evaluation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1604E0A-6D66-86DE-32B9-563C27D03039}"/>
              </a:ext>
            </a:extLst>
          </p:cNvPr>
          <p:cNvSpPr/>
          <p:nvPr/>
        </p:nvSpPr>
        <p:spPr>
          <a:xfrm>
            <a:off x="8487735" y="993573"/>
            <a:ext cx="1646588" cy="7599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interpretation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6B2344A-CFDF-A237-BA3F-C31FAB3EC0FA}"/>
              </a:ext>
            </a:extLst>
          </p:cNvPr>
          <p:cNvSpPr/>
          <p:nvPr/>
        </p:nvSpPr>
        <p:spPr>
          <a:xfrm>
            <a:off x="10174315" y="563496"/>
            <a:ext cx="1646588" cy="75996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09F521-7AF5-EE70-F556-B1F8FFF2B08B}"/>
              </a:ext>
            </a:extLst>
          </p:cNvPr>
          <p:cNvCxnSpPr/>
          <p:nvPr/>
        </p:nvCxnSpPr>
        <p:spPr>
          <a:xfrm>
            <a:off x="1119962" y="6127602"/>
            <a:ext cx="977132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9154AB-2041-DE57-0FAE-4331B79436EA}"/>
              </a:ext>
            </a:extLst>
          </p:cNvPr>
          <p:cNvCxnSpPr>
            <a:cxnSpLocks/>
          </p:cNvCxnSpPr>
          <p:nvPr/>
        </p:nvCxnSpPr>
        <p:spPr>
          <a:xfrm flipV="1">
            <a:off x="1119962" y="4797772"/>
            <a:ext cx="0" cy="132983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E40220-A0CE-3600-AA6F-CF7A69C04764}"/>
              </a:ext>
            </a:extLst>
          </p:cNvPr>
          <p:cNvCxnSpPr>
            <a:cxnSpLocks/>
          </p:cNvCxnSpPr>
          <p:nvPr/>
        </p:nvCxnSpPr>
        <p:spPr>
          <a:xfrm>
            <a:off x="6023668" y="3449000"/>
            <a:ext cx="0" cy="134877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5030C3-AC90-19AE-91C0-306621E0FB80}"/>
              </a:ext>
            </a:extLst>
          </p:cNvPr>
          <p:cNvCxnSpPr>
            <a:cxnSpLocks/>
          </p:cNvCxnSpPr>
          <p:nvPr/>
        </p:nvCxnSpPr>
        <p:spPr>
          <a:xfrm>
            <a:off x="6023668" y="3449000"/>
            <a:ext cx="48179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FDD15-93ED-58F1-0A83-3C265AA883DA}"/>
              </a:ext>
            </a:extLst>
          </p:cNvPr>
          <p:cNvCxnSpPr>
            <a:cxnSpLocks/>
          </p:cNvCxnSpPr>
          <p:nvPr/>
        </p:nvCxnSpPr>
        <p:spPr>
          <a:xfrm>
            <a:off x="10891283" y="3449000"/>
            <a:ext cx="0" cy="267860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2C94FFA-C0E2-7CC3-DD3E-25A78D9B4941}"/>
              </a:ext>
            </a:extLst>
          </p:cNvPr>
          <p:cNvSpPr txBox="1"/>
          <p:nvPr/>
        </p:nvSpPr>
        <p:spPr>
          <a:xfrm>
            <a:off x="1127051" y="1824887"/>
            <a:ext cx="278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methods</a:t>
            </a:r>
            <a:r>
              <a:rPr lang="en-GB" dirty="0">
                <a:solidFill>
                  <a:srgbClr val="FF0000"/>
                </a:solidFill>
              </a:rPr>
              <a:t> (report all steps)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101072-5630-C6F2-BCDF-1C2D88F25092}"/>
              </a:ext>
            </a:extLst>
          </p:cNvPr>
          <p:cNvSpPr txBox="1"/>
          <p:nvPr/>
        </p:nvSpPr>
        <p:spPr>
          <a:xfrm>
            <a:off x="7181999" y="6095751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rgbClr val="FF0000"/>
                </a:solidFill>
              </a:rPr>
              <a:t>results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(report these values, figures, tables)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D10CDC-AED9-9916-D1B4-2B79B464DAA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378200" y="2801385"/>
            <a:ext cx="469900" cy="1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EB457C-8C3A-A0C3-7CE0-4B0C05DE211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29300" y="2801385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ADBE5BB-BF4C-EDC2-DC43-1023772747B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280400" y="2801385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12E445-5580-AFDF-5D5F-B557049B2E3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378200" y="4138057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868FE13-A4A3-2509-35DF-32BE2876742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829300" y="4138057"/>
            <a:ext cx="372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AF6973-1922-4B6B-5545-A572EDA2E0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445500" y="4138057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9C244D-02A7-A104-8DF2-58E1FD0116B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3782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C4B316B-234E-885D-E261-209367B6C2B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293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C98A597-3F97-494D-A06C-FAC7B7DCEF7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2804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1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51C7-8DF1-CB9A-FC59-3758CDE6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– Download material</a:t>
            </a:r>
          </a:p>
        </p:txBody>
      </p:sp>
    </p:spTree>
    <p:extLst>
      <p:ext uri="{BB962C8B-B14F-4D97-AF65-F5344CB8AC3E}">
        <p14:creationId xmlns:p14="http://schemas.microsoft.com/office/powerpoint/2010/main" val="424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C2912FFA-CD2F-D545-A509-104F3DDA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75" y="1777999"/>
            <a:ext cx="4512049" cy="46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16AD4-E8F2-D843-A48E-095BBBC03838}"/>
              </a:ext>
            </a:extLst>
          </p:cNvPr>
          <p:cNvSpPr txBox="1"/>
          <p:nvPr/>
        </p:nvSpPr>
        <p:spPr>
          <a:xfrm>
            <a:off x="1183758" y="518628"/>
            <a:ext cx="98244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“Although the field [SDMs] has progressed rapidly regarding theory and implementation, </a:t>
            </a:r>
            <a:r>
              <a:rPr lang="en-GB" b="1" i="0" dirty="0">
                <a:solidFill>
                  <a:schemeClr val="accent2"/>
                </a:solidFill>
                <a:effectLst/>
              </a:rPr>
              <a:t>key assumptions are still frequently violated</a:t>
            </a:r>
            <a:r>
              <a:rPr lang="en-GB" b="0" i="0" dirty="0">
                <a:solidFill>
                  <a:schemeClr val="accent2"/>
                </a:solidFill>
                <a:effectLst/>
              </a:rPr>
              <a:t> </a:t>
            </a:r>
            <a:r>
              <a:rPr lang="en-GB" b="0" i="0" dirty="0">
                <a:solidFill>
                  <a:srgbClr val="1F1F1F"/>
                </a:solidFill>
                <a:effectLst/>
              </a:rPr>
              <a:t>and recommendations inadvertently overlooked. This leads to </a:t>
            </a:r>
            <a:r>
              <a:rPr lang="en-GB" b="1" i="0" dirty="0">
                <a:solidFill>
                  <a:schemeClr val="accent2"/>
                </a:solidFill>
                <a:effectLst/>
              </a:rPr>
              <a:t>poor models </a:t>
            </a:r>
            <a:r>
              <a:rPr lang="en-GB" b="0" i="0" dirty="0">
                <a:solidFill>
                  <a:srgbClr val="1F1F1F"/>
                </a:solidFill>
                <a:effectLst/>
              </a:rPr>
              <a:t>being published and used in real-world applications.” 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– </a:t>
            </a:r>
            <a:r>
              <a:rPr lang="en-GB" sz="1400" b="0" i="0" dirty="0" err="1">
                <a:solidFill>
                  <a:srgbClr val="1F1F1F"/>
                </a:solidFill>
                <a:effectLst/>
              </a:rPr>
              <a:t>Soley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-Guardia et al. 2024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34872-4C2F-1BA2-5D7C-82B3B4111D17}"/>
              </a:ext>
            </a:extLst>
          </p:cNvPr>
          <p:cNvSpPr txBox="1"/>
          <p:nvPr/>
        </p:nvSpPr>
        <p:spPr>
          <a:xfrm>
            <a:off x="5816600" y="6429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https://doi.org/10.1111/ecog.06852</a:t>
            </a:r>
          </a:p>
        </p:txBody>
      </p:sp>
    </p:spTree>
    <p:extLst>
      <p:ext uri="{BB962C8B-B14F-4D97-AF65-F5344CB8AC3E}">
        <p14:creationId xmlns:p14="http://schemas.microsoft.com/office/powerpoint/2010/main" val="17825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F41A4E-073C-9BAD-648A-553603607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29536"/>
              </p:ext>
            </p:extLst>
          </p:nvPr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Errors in occurrences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Georeferencing errors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CoordinateCleaner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7358CF3C-83E6-4DCF-B844-6A6334E43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madagascar with green and black dots&#10;&#10;Description automatically generated">
            <a:extLst>
              <a:ext uri="{FF2B5EF4-FFF2-40B4-BE49-F238E27FC236}">
                <a16:creationId xmlns:a16="http://schemas.microsoft.com/office/drawing/2014/main" id="{C6DC0A6F-028B-B855-61CC-CFCD4465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20" y="1612720"/>
            <a:ext cx="6691456" cy="4915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2E993D-4ACC-9D0E-DBBC-A06B34B58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23" y="2844824"/>
            <a:ext cx="4469344" cy="335988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5A45F7-C1F8-3F5C-B5E7-EF70A0945A76}"/>
              </a:ext>
            </a:extLst>
          </p:cNvPr>
          <p:cNvSpPr/>
          <p:nvPr/>
        </p:nvSpPr>
        <p:spPr>
          <a:xfrm>
            <a:off x="5816009" y="2054739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C05979-D2CA-A018-E649-11F263304160}"/>
              </a:ext>
            </a:extLst>
          </p:cNvPr>
          <p:cNvSpPr/>
          <p:nvPr/>
        </p:nvSpPr>
        <p:spPr>
          <a:xfrm>
            <a:off x="6764539" y="3726324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B1A84-2D98-6BAF-0C29-65B077177DA9}"/>
              </a:ext>
            </a:extLst>
          </p:cNvPr>
          <p:cNvSpPr/>
          <p:nvPr/>
        </p:nvSpPr>
        <p:spPr>
          <a:xfrm>
            <a:off x="8133907" y="1612720"/>
            <a:ext cx="2636874" cy="5021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B1083-0C3E-95D9-277D-AE531DCC5DCF}"/>
              </a:ext>
            </a:extLst>
          </p:cNvPr>
          <p:cNvSpPr/>
          <p:nvPr/>
        </p:nvSpPr>
        <p:spPr>
          <a:xfrm>
            <a:off x="7460973" y="2995726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14CEC-FAE3-2E82-89C2-5A6FF802B497}"/>
              </a:ext>
            </a:extLst>
          </p:cNvPr>
          <p:cNvSpPr txBox="1"/>
          <p:nvPr/>
        </p:nvSpPr>
        <p:spPr>
          <a:xfrm>
            <a:off x="747823" y="2044106"/>
            <a:ext cx="420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CoordinateCleaner</a:t>
            </a:r>
            <a:r>
              <a:rPr lang="en-GB" dirty="0"/>
              <a:t>::</a:t>
            </a:r>
            <a:r>
              <a:rPr lang="en-GB" dirty="0" err="1"/>
              <a:t>clean_coordinates</a:t>
            </a:r>
            <a:r>
              <a:rPr lang="en-GB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8339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1BDDF-49FA-49D9-5D5D-E1E654525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911B2F-794C-EEFC-9FB3-A409504816FA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Errors in occurrences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Georeferencing errors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CoordinateCleaner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09166DF2-3FDA-2180-88BE-2AD79977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36FFE-0B2E-8895-6B4E-0866B1B0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23" y="2844824"/>
            <a:ext cx="4469344" cy="3359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C28AB-7A14-6140-436E-CA36DA0D42BA}"/>
              </a:ext>
            </a:extLst>
          </p:cNvPr>
          <p:cNvSpPr txBox="1"/>
          <p:nvPr/>
        </p:nvSpPr>
        <p:spPr>
          <a:xfrm>
            <a:off x="747823" y="2044106"/>
            <a:ext cx="420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CoordinateCleaner</a:t>
            </a:r>
            <a:r>
              <a:rPr lang="en-GB" dirty="0"/>
              <a:t>::</a:t>
            </a:r>
            <a:r>
              <a:rPr lang="en-GB" dirty="0" err="1"/>
              <a:t>clean_coordinates</a:t>
            </a:r>
            <a:r>
              <a:rPr lang="en-GB" dirty="0"/>
              <a:t>()</a:t>
            </a:r>
          </a:p>
        </p:txBody>
      </p:sp>
      <p:pic>
        <p:nvPicPr>
          <p:cNvPr id="2" name="Picture 1" descr="A graph with a blue dot and a red line&#10;&#10;Description automatically generated with medium confidence">
            <a:extLst>
              <a:ext uri="{FF2B5EF4-FFF2-40B4-BE49-F238E27FC236}">
                <a16:creationId xmlns:a16="http://schemas.microsoft.com/office/drawing/2014/main" id="{CA874D37-EE22-B00E-9803-9A83B2641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305" y="3041532"/>
            <a:ext cx="5800802" cy="28196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CBC634-ED4E-4BA7-5E00-D112F668B56F}"/>
              </a:ext>
            </a:extLst>
          </p:cNvPr>
          <p:cNvSpPr txBox="1">
            <a:spLocks/>
          </p:cNvSpPr>
          <p:nvPr/>
        </p:nvSpPr>
        <p:spPr>
          <a:xfrm>
            <a:off x="7119995" y="2205830"/>
            <a:ext cx="3802005" cy="835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+mn-lt"/>
                <a:cs typeface="Segoe UI" panose="020B0502040204020203" pitchFamily="34" charset="0"/>
              </a:rPr>
              <a:t>All available GBIF + BIEN occurrence records for Madagascar (as of end 2022)</a:t>
            </a:r>
          </a:p>
        </p:txBody>
      </p:sp>
    </p:spTree>
    <p:extLst>
      <p:ext uri="{BB962C8B-B14F-4D97-AF65-F5344CB8AC3E}">
        <p14:creationId xmlns:p14="http://schemas.microsoft.com/office/powerpoint/2010/main" val="297085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04C4A-E5DD-E7E1-774A-D0A40117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354405-7BF8-C64A-BD90-B4E903F5980E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9506A54-4F09-DF67-7F46-8E060359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map of a country&#10;&#10;Description automatically generated with medium confidence">
            <a:extLst>
              <a:ext uri="{FF2B5EF4-FFF2-40B4-BE49-F238E27FC236}">
                <a16:creationId xmlns:a16="http://schemas.microsoft.com/office/drawing/2014/main" id="{E337C134-E851-D7FA-9B18-32E16411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53" y="2176646"/>
            <a:ext cx="2743293" cy="3932053"/>
          </a:xfrm>
          <a:prstGeom prst="rect">
            <a:avLst/>
          </a:prstGeom>
        </p:spPr>
      </p:pic>
      <p:pic>
        <p:nvPicPr>
          <p:cNvPr id="5" name="Picture 4" descr="A map of the island&#10;&#10;Description automatically generated">
            <a:extLst>
              <a:ext uri="{FF2B5EF4-FFF2-40B4-BE49-F238E27FC236}">
                <a16:creationId xmlns:a16="http://schemas.microsoft.com/office/drawing/2014/main" id="{5B292A18-4204-1883-B6E1-863F0115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53" y="2176647"/>
            <a:ext cx="2743293" cy="3932053"/>
          </a:xfrm>
          <a:prstGeom prst="rect">
            <a:avLst/>
          </a:prstGeom>
        </p:spPr>
      </p:pic>
      <p:pic>
        <p:nvPicPr>
          <p:cNvPr id="6" name="Picture 5" descr="A map of the island with lights&#10;&#10;Description automatically generated">
            <a:extLst>
              <a:ext uri="{FF2B5EF4-FFF2-40B4-BE49-F238E27FC236}">
                <a16:creationId xmlns:a16="http://schemas.microsoft.com/office/drawing/2014/main" id="{DA8F6EA9-F182-4E19-72C2-3B0BEC851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54" y="2176647"/>
            <a:ext cx="2743293" cy="3932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BB4E7-EBB3-DB9A-4A8E-CE2FDEA17F5D}"/>
              </a:ext>
            </a:extLst>
          </p:cNvPr>
          <p:cNvSpPr txBox="1"/>
          <p:nvPr/>
        </p:nvSpPr>
        <p:spPr>
          <a:xfrm>
            <a:off x="10109788" y="3783973"/>
            <a:ext cx="1628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Tourism</a:t>
            </a:r>
          </a:p>
          <a:p>
            <a:r>
              <a:rPr lang="en-GB" dirty="0">
                <a:solidFill>
                  <a:srgbClr val="FF0000"/>
                </a:solidFill>
              </a:rPr>
              <a:t>National Parks</a:t>
            </a:r>
          </a:p>
          <a:p>
            <a:r>
              <a:rPr lang="en-GB" dirty="0">
                <a:solidFill>
                  <a:srgbClr val="FF0000"/>
                </a:solidFill>
              </a:rPr>
              <a:t>Close to cities</a:t>
            </a:r>
          </a:p>
          <a:p>
            <a:r>
              <a:rPr lang="en-GB" dirty="0">
                <a:solidFill>
                  <a:srgbClr val="FF0000"/>
                </a:solidFill>
              </a:rPr>
              <a:t>Roads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11BB47-B30C-B075-A066-646034273D23}"/>
              </a:ext>
            </a:extLst>
          </p:cNvPr>
          <p:cNvCxnSpPr>
            <a:endCxn id="9" idx="1"/>
          </p:cNvCxnSpPr>
          <p:nvPr/>
        </p:nvCxnSpPr>
        <p:spPr>
          <a:xfrm>
            <a:off x="9484242" y="4384137"/>
            <a:ext cx="62554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4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A6E29-AF7B-CFBD-6199-9CBC2DE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86EE8A-4039-B404-770C-8F4802640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317"/>
              </p:ext>
            </p:extLst>
          </p:nvPr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0F73B2B-9E4A-BADD-6B54-C84EC759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graph showing a map of the island&#10;&#10;Description automatically generated">
            <a:extLst>
              <a:ext uri="{FF2B5EF4-FFF2-40B4-BE49-F238E27FC236}">
                <a16:creationId xmlns:a16="http://schemas.microsoft.com/office/drawing/2014/main" id="{8F5616B0-EB5A-2073-AAC4-809AFABAC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8" y="2511795"/>
            <a:ext cx="4501281" cy="3306726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195EFA9C-B935-6DE7-50EF-B5ED70A73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99" y="1689170"/>
            <a:ext cx="6740877" cy="49519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AF3AC8-EC87-B5ED-CB99-0713646EACC0}"/>
              </a:ext>
            </a:extLst>
          </p:cNvPr>
          <p:cNvSpPr/>
          <p:nvPr/>
        </p:nvSpPr>
        <p:spPr>
          <a:xfrm>
            <a:off x="2743199" y="4902199"/>
            <a:ext cx="228600" cy="2751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CA12F-6955-03D4-72FA-10837E344540}"/>
              </a:ext>
            </a:extLst>
          </p:cNvPr>
          <p:cNvCxnSpPr/>
          <p:nvPr/>
        </p:nvCxnSpPr>
        <p:spPr>
          <a:xfrm flipV="1">
            <a:off x="2971799" y="2589196"/>
            <a:ext cx="2100715" cy="2313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D8108C-8C7D-5DE7-68EC-278A2CD97221}"/>
              </a:ext>
            </a:extLst>
          </p:cNvPr>
          <p:cNvCxnSpPr>
            <a:cxnSpLocks/>
          </p:cNvCxnSpPr>
          <p:nvPr/>
        </p:nvCxnSpPr>
        <p:spPr>
          <a:xfrm>
            <a:off x="2971799" y="5168830"/>
            <a:ext cx="2100715" cy="649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61E28BB-2FC0-CB92-9676-D134DEBEF1A0}"/>
              </a:ext>
            </a:extLst>
          </p:cNvPr>
          <p:cNvSpPr/>
          <p:nvPr/>
        </p:nvSpPr>
        <p:spPr>
          <a:xfrm>
            <a:off x="5404883" y="2391623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269FB0-BC82-F64C-F32F-5EDB3DD6696A}"/>
              </a:ext>
            </a:extLst>
          </p:cNvPr>
          <p:cNvSpPr/>
          <p:nvPr/>
        </p:nvSpPr>
        <p:spPr>
          <a:xfrm>
            <a:off x="6050741" y="3716822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77412-83D8-8FBA-2019-E1C3468DB943}"/>
              </a:ext>
            </a:extLst>
          </p:cNvPr>
          <p:cNvSpPr txBox="1"/>
          <p:nvPr/>
        </p:nvSpPr>
        <p:spPr>
          <a:xfrm>
            <a:off x="863326" y="1797907"/>
            <a:ext cx="983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thin_by_cell</a:t>
            </a:r>
            <a:r>
              <a:rPr lang="en-GB" dirty="0"/>
              <a:t>(); 1 record per grid cell, to avoid oversampling the same location/information</a:t>
            </a:r>
          </a:p>
        </p:txBody>
      </p:sp>
    </p:spTree>
    <p:extLst>
      <p:ext uri="{BB962C8B-B14F-4D97-AF65-F5344CB8AC3E}">
        <p14:creationId xmlns:p14="http://schemas.microsoft.com/office/powerpoint/2010/main" val="265400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819B-6657-6CD7-0337-3B3E2C8F4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27A9A-6DF9-6DD1-2B88-14C400EB6365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62140D2-B7F1-252E-EAB3-DF0AA9DD4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724D52B-F46F-3F7F-4D9C-D4670A58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23" y="1921194"/>
            <a:ext cx="4787900" cy="3590925"/>
          </a:xfrm>
          <a:prstGeom prst="ellipse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7F355-1315-C701-CA33-5A4823B7CD04}"/>
              </a:ext>
            </a:extLst>
          </p:cNvPr>
          <p:cNvSpPr txBox="1"/>
          <p:nvPr/>
        </p:nvSpPr>
        <p:spPr>
          <a:xfrm>
            <a:off x="2314578" y="5898199"/>
            <a:ext cx="292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Bauhinia madagascariensis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E5A1E6-CD96-43B0-D479-22D75948E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13347"/>
              </p:ext>
            </p:extLst>
          </p:nvPr>
        </p:nvGraphicFramePr>
        <p:xfrm>
          <a:off x="7384806" y="3160396"/>
          <a:ext cx="282599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194">
                  <a:extLst>
                    <a:ext uri="{9D8B030D-6E8A-4147-A177-3AD203B41FA5}">
                      <a16:colId xmlns:a16="http://schemas.microsoft.com/office/drawing/2014/main" val="35933248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57704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Raw GBIF data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310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62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Cleaned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277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31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Cleaned &amp; thinned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126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105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27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C94FC-31E9-C018-DAB6-CE77AA9DF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5D1F3C-8AAC-3996-12CA-92666EC53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394239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3. </a:t>
                      </a:r>
                      <a:r>
                        <a:rPr lang="en-GB" dirty="0" err="1"/>
                        <a:t>Spatio</a:t>
                      </a:r>
                      <a:r>
                        <a:rPr lang="en-GB" dirty="0"/>
                        <a:t>-temporal inconsistencies in environmental vars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Erroneous direct/indirect correlations (e.g. elevation relationships differ with latitude)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Carefully select variables and occurrence records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F76E900C-9CD1-59FD-8440-B244C02F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F08BE-6A9F-F3BA-A757-AAC52091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1" y="3429000"/>
            <a:ext cx="5480589" cy="1592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graph of a number of years&#10;&#10;Description automatically generated">
            <a:extLst>
              <a:ext uri="{FF2B5EF4-FFF2-40B4-BE49-F238E27FC236}">
                <a16:creationId xmlns:a16="http://schemas.microsoft.com/office/drawing/2014/main" id="{4AFFA338-84E3-B52C-B3B3-004539104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92" y="2508447"/>
            <a:ext cx="5100084" cy="3746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2E81D8-4F2C-7B1C-56FF-5C43D1B009A1}"/>
              </a:ext>
            </a:extLst>
          </p:cNvPr>
          <p:cNvSpPr/>
          <p:nvPr/>
        </p:nvSpPr>
        <p:spPr>
          <a:xfrm>
            <a:off x="8965111" y="2974206"/>
            <a:ext cx="1251284" cy="270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CBBAD-5A38-7CD0-02FB-26B1C1D2FA9D}"/>
              </a:ext>
            </a:extLst>
          </p:cNvPr>
          <p:cNvSpPr/>
          <p:nvPr/>
        </p:nvSpPr>
        <p:spPr>
          <a:xfrm>
            <a:off x="3194690" y="4482047"/>
            <a:ext cx="702733" cy="382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5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10374</TotalTime>
  <Words>910</Words>
  <Application>Microsoft Office PowerPoint</Application>
  <PresentationFormat>Widescreen</PresentationFormat>
  <Paragraphs>192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BIO789P Biodiversity Survey &amp; Spatial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workflow</vt:lpstr>
      <vt:lpstr>Practical – Download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White 2</dc:creator>
  <cp:lastModifiedBy>Joseph White 2</cp:lastModifiedBy>
  <cp:revision>1</cp:revision>
  <dcterms:created xsi:type="dcterms:W3CDTF">2024-09-29T11:45:00Z</dcterms:created>
  <dcterms:modified xsi:type="dcterms:W3CDTF">2024-11-14T16:21:40Z</dcterms:modified>
</cp:coreProperties>
</file>